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haiya Sharma" userId="d9584c11b03007c4" providerId="LiveId" clId="{60CD28B0-5877-46AA-8616-710CD580F15C}"/>
    <pc:docChg chg="modSld">
      <pc:chgData name="Kanhaiya Sharma" userId="d9584c11b03007c4" providerId="LiveId" clId="{60CD28B0-5877-46AA-8616-710CD580F15C}" dt="2025-09-30T05:52:40.417" v="156" actId="20577"/>
      <pc:docMkLst>
        <pc:docMk/>
      </pc:docMkLst>
      <pc:sldChg chg="modSp mod">
        <pc:chgData name="Kanhaiya Sharma" userId="d9584c11b03007c4" providerId="LiveId" clId="{60CD28B0-5877-46AA-8616-710CD580F15C}" dt="2025-09-30T05:26:04.756" v="13" actId="20577"/>
        <pc:sldMkLst>
          <pc:docMk/>
          <pc:sldMk cId="1313329367" sldId="256"/>
        </pc:sldMkLst>
        <pc:spChg chg="mod">
          <ac:chgData name="Kanhaiya Sharma" userId="d9584c11b03007c4" providerId="LiveId" clId="{60CD28B0-5877-46AA-8616-710CD580F15C}" dt="2025-09-30T05:26:04.756" v="13" actId="20577"/>
          <ac:spMkLst>
            <pc:docMk/>
            <pc:sldMk cId="1313329367" sldId="256"/>
            <ac:spMk id="2" creationId="{7AA93C80-D2D7-9E00-236A-C1483C353D0B}"/>
          </ac:spMkLst>
        </pc:spChg>
      </pc:sldChg>
      <pc:sldChg chg="modSp mod">
        <pc:chgData name="Kanhaiya Sharma" userId="d9584c11b03007c4" providerId="LiveId" clId="{60CD28B0-5877-46AA-8616-710CD580F15C}" dt="2025-09-30T05:26:45.617" v="24" actId="20577"/>
        <pc:sldMkLst>
          <pc:docMk/>
          <pc:sldMk cId="2370828075" sldId="257"/>
        </pc:sldMkLst>
        <pc:spChg chg="mod">
          <ac:chgData name="Kanhaiya Sharma" userId="d9584c11b03007c4" providerId="LiveId" clId="{60CD28B0-5877-46AA-8616-710CD580F15C}" dt="2025-09-30T05:26:45.617" v="24" actId="20577"/>
          <ac:spMkLst>
            <pc:docMk/>
            <pc:sldMk cId="2370828075" sldId="257"/>
            <ac:spMk id="3" creationId="{B28F77D0-2542-BA78-0D2E-3774895E3381}"/>
          </ac:spMkLst>
        </pc:spChg>
      </pc:sldChg>
      <pc:sldChg chg="modSp mod">
        <pc:chgData name="Kanhaiya Sharma" userId="d9584c11b03007c4" providerId="LiveId" clId="{60CD28B0-5877-46AA-8616-710CD580F15C}" dt="2025-09-30T05:27:19.330" v="31" actId="20577"/>
        <pc:sldMkLst>
          <pc:docMk/>
          <pc:sldMk cId="529183732" sldId="258"/>
        </pc:sldMkLst>
        <pc:spChg chg="mod">
          <ac:chgData name="Kanhaiya Sharma" userId="d9584c11b03007c4" providerId="LiveId" clId="{60CD28B0-5877-46AA-8616-710CD580F15C}" dt="2025-09-30T05:27:19.330" v="31" actId="20577"/>
          <ac:spMkLst>
            <pc:docMk/>
            <pc:sldMk cId="529183732" sldId="258"/>
            <ac:spMk id="2" creationId="{0CE46052-C4A3-86EA-A9E6-B334AFB69D89}"/>
          </ac:spMkLst>
        </pc:spChg>
      </pc:sldChg>
      <pc:sldChg chg="modSp">
        <pc:chgData name="Kanhaiya Sharma" userId="d9584c11b03007c4" providerId="LiveId" clId="{60CD28B0-5877-46AA-8616-710CD580F15C}" dt="2025-09-30T05:51:07.573" v="135" actId="20577"/>
        <pc:sldMkLst>
          <pc:docMk/>
          <pc:sldMk cId="382761694" sldId="259"/>
        </pc:sldMkLst>
        <pc:graphicFrameChg chg="mod">
          <ac:chgData name="Kanhaiya Sharma" userId="d9584c11b03007c4" providerId="LiveId" clId="{60CD28B0-5877-46AA-8616-710CD580F15C}" dt="2025-09-30T05:51:07.573" v="135" actId="20577"/>
          <ac:graphicFrameMkLst>
            <pc:docMk/>
            <pc:sldMk cId="382761694" sldId="259"/>
            <ac:graphicFrameMk id="18" creationId="{F5AB4B89-1F9F-0F17-1865-14B6936B8667}"/>
          </ac:graphicFrameMkLst>
        </pc:graphicFrameChg>
      </pc:sldChg>
      <pc:sldChg chg="modSp mod">
        <pc:chgData name="Kanhaiya Sharma" userId="d9584c11b03007c4" providerId="LiveId" clId="{60CD28B0-5877-46AA-8616-710CD580F15C}" dt="2025-09-30T05:28:29.717" v="55" actId="20577"/>
        <pc:sldMkLst>
          <pc:docMk/>
          <pc:sldMk cId="3011480463" sldId="260"/>
        </pc:sldMkLst>
        <pc:spChg chg="mod">
          <ac:chgData name="Kanhaiya Sharma" userId="d9584c11b03007c4" providerId="LiveId" clId="{60CD28B0-5877-46AA-8616-710CD580F15C}" dt="2025-09-30T05:28:03.670" v="47" actId="20577"/>
          <ac:spMkLst>
            <pc:docMk/>
            <pc:sldMk cId="3011480463" sldId="260"/>
            <ac:spMk id="2" creationId="{0360A929-55DF-E353-1E6A-D9AEE1D51EC6}"/>
          </ac:spMkLst>
        </pc:spChg>
        <pc:spChg chg="mod">
          <ac:chgData name="Kanhaiya Sharma" userId="d9584c11b03007c4" providerId="LiveId" clId="{60CD28B0-5877-46AA-8616-710CD580F15C}" dt="2025-09-30T05:28:29.717" v="55" actId="20577"/>
          <ac:spMkLst>
            <pc:docMk/>
            <pc:sldMk cId="3011480463" sldId="260"/>
            <ac:spMk id="3" creationId="{FC617031-AC30-20EC-0A02-B11348145BBF}"/>
          </ac:spMkLst>
        </pc:spChg>
      </pc:sldChg>
      <pc:sldChg chg="modSp">
        <pc:chgData name="Kanhaiya Sharma" userId="d9584c11b03007c4" providerId="LiveId" clId="{60CD28B0-5877-46AA-8616-710CD580F15C}" dt="2025-09-30T05:33:11.035" v="121" actId="20577"/>
        <pc:sldMkLst>
          <pc:docMk/>
          <pc:sldMk cId="159863329" sldId="261"/>
        </pc:sldMkLst>
        <pc:graphicFrameChg chg="mod">
          <ac:chgData name="Kanhaiya Sharma" userId="d9584c11b03007c4" providerId="LiveId" clId="{60CD28B0-5877-46AA-8616-710CD580F15C}" dt="2025-09-30T05:33:11.035" v="121" actId="20577"/>
          <ac:graphicFrameMkLst>
            <pc:docMk/>
            <pc:sldMk cId="159863329" sldId="261"/>
            <ac:graphicFrameMk id="5" creationId="{DD3C749D-4A60-BAB8-08D4-A231CEEC9A81}"/>
          </ac:graphicFrameMkLst>
        </pc:graphicFrameChg>
      </pc:sldChg>
      <pc:sldChg chg="modSp">
        <pc:chgData name="Kanhaiya Sharma" userId="d9584c11b03007c4" providerId="LiveId" clId="{60CD28B0-5877-46AA-8616-710CD580F15C}" dt="2025-09-30T05:51:58.245" v="142" actId="20577"/>
        <pc:sldMkLst>
          <pc:docMk/>
          <pc:sldMk cId="4142354750" sldId="263"/>
        </pc:sldMkLst>
        <pc:graphicFrameChg chg="mod">
          <ac:chgData name="Kanhaiya Sharma" userId="d9584c11b03007c4" providerId="LiveId" clId="{60CD28B0-5877-46AA-8616-710CD580F15C}" dt="2025-09-30T05:51:58.245" v="142" actId="20577"/>
          <ac:graphicFrameMkLst>
            <pc:docMk/>
            <pc:sldMk cId="4142354750" sldId="263"/>
            <ac:graphicFrameMk id="5" creationId="{3951ACE8-2224-EA27-4F0B-805BFC69C75A}"/>
          </ac:graphicFrameMkLst>
        </pc:graphicFrameChg>
      </pc:sldChg>
      <pc:sldChg chg="modSp mod">
        <pc:chgData name="Kanhaiya Sharma" userId="d9584c11b03007c4" providerId="LiveId" clId="{60CD28B0-5877-46AA-8616-710CD580F15C}" dt="2025-09-30T05:29:06.689" v="62" actId="20577"/>
        <pc:sldMkLst>
          <pc:docMk/>
          <pc:sldMk cId="2021276425" sldId="264"/>
        </pc:sldMkLst>
        <pc:spChg chg="mod">
          <ac:chgData name="Kanhaiya Sharma" userId="d9584c11b03007c4" providerId="LiveId" clId="{60CD28B0-5877-46AA-8616-710CD580F15C}" dt="2025-09-30T05:29:06.689" v="62" actId="20577"/>
          <ac:spMkLst>
            <pc:docMk/>
            <pc:sldMk cId="2021276425" sldId="264"/>
            <ac:spMk id="2" creationId="{B15E71C3-5EFF-A4DA-E5FE-F8E96DCD4F01}"/>
          </ac:spMkLst>
        </pc:spChg>
      </pc:sldChg>
      <pc:sldChg chg="modSp">
        <pc:chgData name="Kanhaiya Sharma" userId="d9584c11b03007c4" providerId="LiveId" clId="{60CD28B0-5877-46AA-8616-710CD580F15C}" dt="2025-09-30T05:52:40.417" v="156" actId="20577"/>
        <pc:sldMkLst>
          <pc:docMk/>
          <pc:sldMk cId="1429624774" sldId="266"/>
        </pc:sldMkLst>
        <pc:graphicFrameChg chg="mod">
          <ac:chgData name="Kanhaiya Sharma" userId="d9584c11b03007c4" providerId="LiveId" clId="{60CD28B0-5877-46AA-8616-710CD580F15C}" dt="2025-09-30T05:52:40.417" v="156" actId="20577"/>
          <ac:graphicFrameMkLst>
            <pc:docMk/>
            <pc:sldMk cId="1429624774" sldId="266"/>
            <ac:graphicFrameMk id="5" creationId="{442A4F9D-38C9-86A2-A6BE-5E79EFF04A49}"/>
          </ac:graphicFrameMkLst>
        </pc:graphicFrameChg>
      </pc:sldChg>
      <pc:sldChg chg="modSp mod">
        <pc:chgData name="Kanhaiya Sharma" userId="d9584c11b03007c4" providerId="LiveId" clId="{60CD28B0-5877-46AA-8616-710CD580F15C}" dt="2025-09-30T05:29:38.667" v="77" actId="20577"/>
        <pc:sldMkLst>
          <pc:docMk/>
          <pc:sldMk cId="806341262" sldId="267"/>
        </pc:sldMkLst>
        <pc:spChg chg="mod">
          <ac:chgData name="Kanhaiya Sharma" userId="d9584c11b03007c4" providerId="LiveId" clId="{60CD28B0-5877-46AA-8616-710CD580F15C}" dt="2025-09-30T05:29:38.667" v="77" actId="20577"/>
          <ac:spMkLst>
            <pc:docMk/>
            <pc:sldMk cId="806341262" sldId="267"/>
            <ac:spMk id="2" creationId="{95ADE627-039A-EFBF-4F6B-F5BB1129076A}"/>
          </ac:spMkLst>
        </pc:spChg>
        <pc:spChg chg="mod">
          <ac:chgData name="Kanhaiya Sharma" userId="d9584c11b03007c4" providerId="LiveId" clId="{60CD28B0-5877-46AA-8616-710CD580F15C}" dt="2025-09-30T05:29:29.675" v="70" actId="20577"/>
          <ac:spMkLst>
            <pc:docMk/>
            <pc:sldMk cId="806341262" sldId="267"/>
            <ac:spMk id="3" creationId="{E5317ED9-3C60-42D8-27D1-90E4056331CF}"/>
          </ac:spMkLst>
        </pc:spChg>
      </pc:sldChg>
      <pc:sldChg chg="modSp mod">
        <pc:chgData name="Kanhaiya Sharma" userId="d9584c11b03007c4" providerId="LiveId" clId="{60CD28B0-5877-46AA-8616-710CD580F15C}" dt="2025-09-30T05:30:29.254" v="91" actId="20577"/>
        <pc:sldMkLst>
          <pc:docMk/>
          <pc:sldMk cId="913551110" sldId="271"/>
        </pc:sldMkLst>
        <pc:graphicFrameChg chg="modGraphic">
          <ac:chgData name="Kanhaiya Sharma" userId="d9584c11b03007c4" providerId="LiveId" clId="{60CD28B0-5877-46AA-8616-710CD580F15C}" dt="2025-09-30T05:30:29.254" v="91" actId="20577"/>
          <ac:graphicFrameMkLst>
            <pc:docMk/>
            <pc:sldMk cId="913551110" sldId="271"/>
            <ac:graphicFrameMk id="4" creationId="{4DC68C51-8A3E-93A8-C491-C50756FF141C}"/>
          </ac:graphicFrameMkLst>
        </pc:graphicFrameChg>
      </pc:sldChg>
      <pc:sldChg chg="modSp mod">
        <pc:chgData name="Kanhaiya Sharma" userId="d9584c11b03007c4" providerId="LiveId" clId="{60CD28B0-5877-46AA-8616-710CD580F15C}" dt="2025-09-30T05:30:48.930" v="105" actId="20577"/>
        <pc:sldMkLst>
          <pc:docMk/>
          <pc:sldMk cId="360272967" sldId="272"/>
        </pc:sldMkLst>
        <pc:spChg chg="mod">
          <ac:chgData name="Kanhaiya Sharma" userId="d9584c11b03007c4" providerId="LiveId" clId="{60CD28B0-5877-46AA-8616-710CD580F15C}" dt="2025-09-30T05:30:48.930" v="105" actId="20577"/>
          <ac:spMkLst>
            <pc:docMk/>
            <pc:sldMk cId="360272967" sldId="272"/>
            <ac:spMk id="3" creationId="{22921B18-2B02-7704-0567-374273BA30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FD007-21E5-4A34-B4F5-124BA7594F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AFF55E-FB12-4C0A-A4FA-EE63A44024A2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50" dirty="0"/>
            <a:t>Drillex Tools is a globally recognized manufacturer of high-performance downhole drilling equipment specializing in high-performance mud motors engineered for large-diameter boreholes and demanding downhole conditions in oil, gas, and geothermal drilling in designing and engineering </a:t>
          </a:r>
          <a:r>
            <a:rPr lang="en-US" sz="1650" b="1" dirty="0"/>
            <a:t>premium-grade Positive Displacement Motors (PDMs)</a:t>
          </a:r>
          <a:r>
            <a:rPr lang="en-US" sz="1650" dirty="0"/>
            <a:t>, power sections, and other drilling components used extensively in both conventional and unconventional well operations. </a:t>
          </a:r>
        </a:p>
      </dgm:t>
    </dgm:pt>
    <dgm:pt modelId="{EAF02894-8D3D-4A61-89AE-7A1E4929A290}" type="parTrans" cxnId="{BC93EF9C-38E5-4C0C-903A-BBBCFE08C860}">
      <dgm:prSet/>
      <dgm:spPr/>
      <dgm:t>
        <a:bodyPr/>
        <a:lstStyle/>
        <a:p>
          <a:endParaRPr lang="en-US"/>
        </a:p>
      </dgm:t>
    </dgm:pt>
    <dgm:pt modelId="{6E24607B-343F-41F8-B4C1-2A52A87417A2}" type="sibTrans" cxnId="{BC93EF9C-38E5-4C0C-903A-BBBCFE08C8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A4A6EE-355A-4499-9BC9-040526CB04D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2000" dirty="0"/>
            <a:t>The </a:t>
          </a:r>
          <a:r>
            <a:rPr lang="en-US" sz="2000" b="1" dirty="0"/>
            <a:t>7-inch Drillex Mud Motor</a:t>
          </a:r>
          <a:r>
            <a:rPr lang="en-US" sz="2000" dirty="0"/>
            <a:t> is engineered to deliver superior power, torque, and durability for </a:t>
          </a:r>
          <a:r>
            <a:rPr lang="en-US" sz="2000" b="1" dirty="0"/>
            <a:t>large-diameter borehole</a:t>
          </a:r>
          <a:r>
            <a:rPr lang="en-US" sz="2000" dirty="0"/>
            <a:t> drilling operations. Designed for challenging environments, Drillex 7" mud motor is favored in oil and gas, geothermal, and deep directional drilling where performance and reliability are paramount.</a:t>
          </a:r>
          <a:endParaRPr lang="en-US" sz="2000" b="0" dirty="0"/>
        </a:p>
      </dgm:t>
    </dgm:pt>
    <dgm:pt modelId="{F0A719EC-4EE2-4D3A-B97B-F0B95D54BC6E}" type="parTrans" cxnId="{423889EF-C7A0-4E4C-8F5C-0A2AEDC3BFE5}">
      <dgm:prSet/>
      <dgm:spPr/>
      <dgm:t>
        <a:bodyPr/>
        <a:lstStyle/>
        <a:p>
          <a:endParaRPr lang="en-US"/>
        </a:p>
      </dgm:t>
    </dgm:pt>
    <dgm:pt modelId="{0B0C906B-421D-45D5-A093-681A32BDB09C}" type="sibTrans" cxnId="{423889EF-C7A0-4E4C-8F5C-0A2AEDC3BFE5}">
      <dgm:prSet/>
      <dgm:spPr/>
      <dgm:t>
        <a:bodyPr/>
        <a:lstStyle/>
        <a:p>
          <a:endParaRPr lang="en-US"/>
        </a:p>
      </dgm:t>
    </dgm:pt>
    <dgm:pt modelId="{B2B7D815-0F9A-425A-A40B-4CE29FDB28B0}" type="pres">
      <dgm:prSet presAssocID="{E5AFD007-21E5-4A34-B4F5-124BA7594F74}" presName="root" presStyleCnt="0">
        <dgm:presLayoutVars>
          <dgm:dir/>
          <dgm:resizeHandles val="exact"/>
        </dgm:presLayoutVars>
      </dgm:prSet>
      <dgm:spPr/>
    </dgm:pt>
    <dgm:pt modelId="{F9C41219-F32E-4A06-A00F-BD972C150F2C}" type="pres">
      <dgm:prSet presAssocID="{E5AFD007-21E5-4A34-B4F5-124BA7594F74}" presName="container" presStyleCnt="0">
        <dgm:presLayoutVars>
          <dgm:dir/>
          <dgm:resizeHandles val="exact"/>
        </dgm:presLayoutVars>
      </dgm:prSet>
      <dgm:spPr/>
    </dgm:pt>
    <dgm:pt modelId="{FC06FFF6-9A69-4C8A-9E27-490667D60567}" type="pres">
      <dgm:prSet presAssocID="{39AFF55E-FB12-4C0A-A4FA-EE63A44024A2}" presName="compNode" presStyleCnt="0"/>
      <dgm:spPr/>
    </dgm:pt>
    <dgm:pt modelId="{BC70B89F-39D9-49E0-99A0-D766F49BCB99}" type="pres">
      <dgm:prSet presAssocID="{39AFF55E-FB12-4C0A-A4FA-EE63A44024A2}" presName="iconBgRect" presStyleLbl="bgShp" presStyleIdx="0" presStyleCnt="2"/>
      <dgm:spPr/>
    </dgm:pt>
    <dgm:pt modelId="{DC5EDA00-1067-4140-BD15-F3E56FB2E9E4}" type="pres">
      <dgm:prSet presAssocID="{39AFF55E-FB12-4C0A-A4FA-EE63A44024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C6723D8D-9ACE-4B9C-98C6-867BADC232A0}" type="pres">
      <dgm:prSet presAssocID="{39AFF55E-FB12-4C0A-A4FA-EE63A44024A2}" presName="spaceRect" presStyleCnt="0"/>
      <dgm:spPr/>
    </dgm:pt>
    <dgm:pt modelId="{425DDDDF-1A4C-4E9E-8F18-F556669D533C}" type="pres">
      <dgm:prSet presAssocID="{39AFF55E-FB12-4C0A-A4FA-EE63A44024A2}" presName="textRect" presStyleLbl="revTx" presStyleIdx="0" presStyleCnt="2">
        <dgm:presLayoutVars>
          <dgm:chMax val="1"/>
          <dgm:chPref val="1"/>
        </dgm:presLayoutVars>
      </dgm:prSet>
      <dgm:spPr/>
    </dgm:pt>
    <dgm:pt modelId="{52C1E373-C33B-427A-9286-A6DCCAFD4ACC}" type="pres">
      <dgm:prSet presAssocID="{6E24607B-343F-41F8-B4C1-2A52A87417A2}" presName="sibTrans" presStyleLbl="sibTrans2D1" presStyleIdx="0" presStyleCnt="0"/>
      <dgm:spPr/>
    </dgm:pt>
    <dgm:pt modelId="{AA8E2486-55D4-4BC5-828B-30FDD666B8A5}" type="pres">
      <dgm:prSet presAssocID="{C8A4A6EE-355A-4499-9BC9-040526CB04D3}" presName="compNode" presStyleCnt="0"/>
      <dgm:spPr/>
    </dgm:pt>
    <dgm:pt modelId="{C7A70F1E-B3B7-444F-8475-46F139F8871D}" type="pres">
      <dgm:prSet presAssocID="{C8A4A6EE-355A-4499-9BC9-040526CB04D3}" presName="iconBgRect" presStyleLbl="bgShp" presStyleIdx="1" presStyleCnt="2"/>
      <dgm:spPr/>
    </dgm:pt>
    <dgm:pt modelId="{5ACAEC44-9A5D-47AF-BD1E-C49EE1DB5B7E}" type="pres">
      <dgm:prSet presAssocID="{C8A4A6EE-355A-4499-9BC9-040526CB04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7573F113-8291-4A1C-8296-52F360E68415}" type="pres">
      <dgm:prSet presAssocID="{C8A4A6EE-355A-4499-9BC9-040526CB04D3}" presName="spaceRect" presStyleCnt="0"/>
      <dgm:spPr/>
    </dgm:pt>
    <dgm:pt modelId="{FCED2B70-8B56-4809-8A14-9D66838D3697}" type="pres">
      <dgm:prSet presAssocID="{C8A4A6EE-355A-4499-9BC9-040526CB04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9930E1F-6AC4-45F6-B619-416A3F9F3111}" type="presOf" srcId="{C8A4A6EE-355A-4499-9BC9-040526CB04D3}" destId="{FCED2B70-8B56-4809-8A14-9D66838D3697}" srcOrd="0" destOrd="0" presId="urn:microsoft.com/office/officeart/2018/2/layout/IconCircleList"/>
    <dgm:cxn modelId="{9E09F224-0013-4975-89F4-CF25C1106306}" type="presOf" srcId="{39AFF55E-FB12-4C0A-A4FA-EE63A44024A2}" destId="{425DDDDF-1A4C-4E9E-8F18-F556669D533C}" srcOrd="0" destOrd="0" presId="urn:microsoft.com/office/officeart/2018/2/layout/IconCircleList"/>
    <dgm:cxn modelId="{BC93EF9C-38E5-4C0C-903A-BBBCFE08C860}" srcId="{E5AFD007-21E5-4A34-B4F5-124BA7594F74}" destId="{39AFF55E-FB12-4C0A-A4FA-EE63A44024A2}" srcOrd="0" destOrd="0" parTransId="{EAF02894-8D3D-4A61-89AE-7A1E4929A290}" sibTransId="{6E24607B-343F-41F8-B4C1-2A52A87417A2}"/>
    <dgm:cxn modelId="{423889EF-C7A0-4E4C-8F5C-0A2AEDC3BFE5}" srcId="{E5AFD007-21E5-4A34-B4F5-124BA7594F74}" destId="{C8A4A6EE-355A-4499-9BC9-040526CB04D3}" srcOrd="1" destOrd="0" parTransId="{F0A719EC-4EE2-4D3A-B97B-F0B95D54BC6E}" sibTransId="{0B0C906B-421D-45D5-A093-681A32BDB09C}"/>
    <dgm:cxn modelId="{F7DC8BF2-9D73-4BBA-A6B4-7181B154D5F8}" type="presOf" srcId="{E5AFD007-21E5-4A34-B4F5-124BA7594F74}" destId="{B2B7D815-0F9A-425A-A40B-4CE29FDB28B0}" srcOrd="0" destOrd="0" presId="urn:microsoft.com/office/officeart/2018/2/layout/IconCircleList"/>
    <dgm:cxn modelId="{AFCB23F8-F1A0-4FD7-91DD-4EAE98C1EB69}" type="presOf" srcId="{6E24607B-343F-41F8-B4C1-2A52A87417A2}" destId="{52C1E373-C33B-427A-9286-A6DCCAFD4ACC}" srcOrd="0" destOrd="0" presId="urn:microsoft.com/office/officeart/2018/2/layout/IconCircleList"/>
    <dgm:cxn modelId="{4A80D9B0-7BCA-4634-8D34-5B48938752BB}" type="presParOf" srcId="{B2B7D815-0F9A-425A-A40B-4CE29FDB28B0}" destId="{F9C41219-F32E-4A06-A00F-BD972C150F2C}" srcOrd="0" destOrd="0" presId="urn:microsoft.com/office/officeart/2018/2/layout/IconCircleList"/>
    <dgm:cxn modelId="{EECA1E09-9127-49A0-9E53-6677A86DDD63}" type="presParOf" srcId="{F9C41219-F32E-4A06-A00F-BD972C150F2C}" destId="{FC06FFF6-9A69-4C8A-9E27-490667D60567}" srcOrd="0" destOrd="0" presId="urn:microsoft.com/office/officeart/2018/2/layout/IconCircleList"/>
    <dgm:cxn modelId="{815D5A8C-8C8B-474F-B5BF-B1E98FCDD564}" type="presParOf" srcId="{FC06FFF6-9A69-4C8A-9E27-490667D60567}" destId="{BC70B89F-39D9-49E0-99A0-D766F49BCB99}" srcOrd="0" destOrd="0" presId="urn:microsoft.com/office/officeart/2018/2/layout/IconCircleList"/>
    <dgm:cxn modelId="{0A021FF4-980C-4AAD-912A-C69ACBE9B050}" type="presParOf" srcId="{FC06FFF6-9A69-4C8A-9E27-490667D60567}" destId="{DC5EDA00-1067-4140-BD15-F3E56FB2E9E4}" srcOrd="1" destOrd="0" presId="urn:microsoft.com/office/officeart/2018/2/layout/IconCircleList"/>
    <dgm:cxn modelId="{C200E65C-7542-44AD-BF94-0B820920776D}" type="presParOf" srcId="{FC06FFF6-9A69-4C8A-9E27-490667D60567}" destId="{C6723D8D-9ACE-4B9C-98C6-867BADC232A0}" srcOrd="2" destOrd="0" presId="urn:microsoft.com/office/officeart/2018/2/layout/IconCircleList"/>
    <dgm:cxn modelId="{552CE8AC-3416-44DF-8713-12ED20AB8DB6}" type="presParOf" srcId="{FC06FFF6-9A69-4C8A-9E27-490667D60567}" destId="{425DDDDF-1A4C-4E9E-8F18-F556669D533C}" srcOrd="3" destOrd="0" presId="urn:microsoft.com/office/officeart/2018/2/layout/IconCircleList"/>
    <dgm:cxn modelId="{685F66FD-29D5-4AAB-8D64-DC82463B795F}" type="presParOf" srcId="{F9C41219-F32E-4A06-A00F-BD972C150F2C}" destId="{52C1E373-C33B-427A-9286-A6DCCAFD4ACC}" srcOrd="1" destOrd="0" presId="urn:microsoft.com/office/officeart/2018/2/layout/IconCircleList"/>
    <dgm:cxn modelId="{05539795-F3F0-452D-9C6A-EFA013D32C75}" type="presParOf" srcId="{F9C41219-F32E-4A06-A00F-BD972C150F2C}" destId="{AA8E2486-55D4-4BC5-828B-30FDD666B8A5}" srcOrd="2" destOrd="0" presId="urn:microsoft.com/office/officeart/2018/2/layout/IconCircleList"/>
    <dgm:cxn modelId="{3964E367-88B6-43E7-B202-A7F95555F305}" type="presParOf" srcId="{AA8E2486-55D4-4BC5-828B-30FDD666B8A5}" destId="{C7A70F1E-B3B7-444F-8475-46F139F8871D}" srcOrd="0" destOrd="0" presId="urn:microsoft.com/office/officeart/2018/2/layout/IconCircleList"/>
    <dgm:cxn modelId="{5B046CA5-227B-461A-9982-458BD8374228}" type="presParOf" srcId="{AA8E2486-55D4-4BC5-828B-30FDD666B8A5}" destId="{5ACAEC44-9A5D-47AF-BD1E-C49EE1DB5B7E}" srcOrd="1" destOrd="0" presId="urn:microsoft.com/office/officeart/2018/2/layout/IconCircleList"/>
    <dgm:cxn modelId="{ABF32309-660F-4D46-AE6F-6DF62C6037FC}" type="presParOf" srcId="{AA8E2486-55D4-4BC5-828B-30FDD666B8A5}" destId="{7573F113-8291-4A1C-8296-52F360E68415}" srcOrd="2" destOrd="0" presId="urn:microsoft.com/office/officeart/2018/2/layout/IconCircleList"/>
    <dgm:cxn modelId="{F3695F9B-C316-4EB9-A1D3-E8D0AE75BBC4}" type="presParOf" srcId="{AA8E2486-55D4-4BC5-828B-30FDD666B8A5}" destId="{FCED2B70-8B56-4809-8A14-9D66838D369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2DBFA-D255-48E2-B564-13327F42FF9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62A27E-1E13-44EE-BC43-0F068395E34B}">
      <dgm:prSet custT="1"/>
      <dgm:spPr/>
      <dgm:t>
        <a:bodyPr/>
        <a:lstStyle/>
        <a:p>
          <a:r>
            <a:rPr lang="en-US" sz="1800" b="1"/>
            <a:t>Bearing Assembly</a:t>
          </a:r>
          <a:endParaRPr lang="en-US" sz="1800"/>
        </a:p>
      </dgm:t>
    </dgm:pt>
    <dgm:pt modelId="{FC9C7EBB-9E94-46CB-B8DA-E353002CEB19}" type="parTrans" cxnId="{862C9BF7-66BE-4176-AEFC-DD8516B62BEB}">
      <dgm:prSet/>
      <dgm:spPr/>
      <dgm:t>
        <a:bodyPr/>
        <a:lstStyle/>
        <a:p>
          <a:endParaRPr lang="en-US" sz="1800"/>
        </a:p>
      </dgm:t>
    </dgm:pt>
    <dgm:pt modelId="{30F79C4F-D85D-4CB5-99E5-C7124EB5D47E}" type="sibTrans" cxnId="{862C9BF7-66BE-4176-AEFC-DD8516B62BEB}">
      <dgm:prSet/>
      <dgm:spPr/>
      <dgm:t>
        <a:bodyPr/>
        <a:lstStyle/>
        <a:p>
          <a:endParaRPr lang="en-US" sz="1800"/>
        </a:p>
      </dgm:t>
    </dgm:pt>
    <dgm:pt modelId="{1FC5494D-5EDA-4565-85D6-579534A3811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Equipped with a </a:t>
          </a:r>
          <a:r>
            <a:rPr lang="en-US" sz="1800" b="1" dirty="0"/>
            <a:t>robust, sealed bearing pack</a:t>
          </a:r>
          <a:r>
            <a:rPr lang="en-US" sz="1800" dirty="0"/>
            <a:t> featuring premium-grade carbide radial and thrust bearings capable of sustaining heavy axial and radial loads typical for 7" operations.</a:t>
          </a:r>
        </a:p>
      </dgm:t>
    </dgm:pt>
    <dgm:pt modelId="{A8E29BC8-D9F0-469B-9914-830D78B500BA}" type="parTrans" cxnId="{AB087223-6162-4E1F-B1D5-BADE9EE70C3E}">
      <dgm:prSet/>
      <dgm:spPr/>
      <dgm:t>
        <a:bodyPr/>
        <a:lstStyle/>
        <a:p>
          <a:endParaRPr lang="en-US" sz="1800"/>
        </a:p>
      </dgm:t>
    </dgm:pt>
    <dgm:pt modelId="{389942D1-BE0A-4367-B030-091F5474FC90}" type="sibTrans" cxnId="{AB087223-6162-4E1F-B1D5-BADE9EE70C3E}">
      <dgm:prSet/>
      <dgm:spPr/>
      <dgm:t>
        <a:bodyPr/>
        <a:lstStyle/>
        <a:p>
          <a:endParaRPr lang="en-US" sz="1800"/>
        </a:p>
      </dgm:t>
    </dgm:pt>
    <dgm:pt modelId="{0967CC04-7C19-4ADF-8514-9C825BB4DD6B}">
      <dgm:prSet custT="1"/>
      <dgm:spPr/>
      <dgm:t>
        <a:bodyPr/>
        <a:lstStyle/>
        <a:p>
          <a:r>
            <a:rPr lang="en-US" sz="1800" b="1"/>
            <a:t>Adjustable Bent Housing (ABH)</a:t>
          </a:r>
          <a:endParaRPr lang="en-US" sz="1800"/>
        </a:p>
      </dgm:t>
    </dgm:pt>
    <dgm:pt modelId="{96767CCB-05D6-42DD-8E23-6C5E1037A3C9}" type="parTrans" cxnId="{1FE6C919-13F0-42EC-BB2D-702B60600B86}">
      <dgm:prSet/>
      <dgm:spPr/>
      <dgm:t>
        <a:bodyPr/>
        <a:lstStyle/>
        <a:p>
          <a:endParaRPr lang="en-US" sz="1800"/>
        </a:p>
      </dgm:t>
    </dgm:pt>
    <dgm:pt modelId="{2F62FB2A-1E5E-44B1-947E-246A04FE8D00}" type="sibTrans" cxnId="{1FE6C919-13F0-42EC-BB2D-702B60600B86}">
      <dgm:prSet/>
      <dgm:spPr/>
      <dgm:t>
        <a:bodyPr/>
        <a:lstStyle/>
        <a:p>
          <a:endParaRPr lang="en-US" sz="1800"/>
        </a:p>
      </dgm:t>
    </dgm:pt>
    <dgm:pt modelId="{B0D242E4-0F27-43D5-915F-C7205197482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Provides an adjustable bend angle ranging from </a:t>
          </a:r>
          <a:r>
            <a:rPr lang="en-US" sz="1800" b="1" dirty="0"/>
            <a:t>0° up to 3°</a:t>
          </a:r>
          <a:r>
            <a:rPr lang="en-US" sz="1800" dirty="0"/>
            <a:t>, allowing precise steering and tight-radius curve construction in directional wells.</a:t>
          </a:r>
        </a:p>
      </dgm:t>
    </dgm:pt>
    <dgm:pt modelId="{1EFADC44-86BA-4ABE-8AE6-A760FFA93BE8}" type="parTrans" cxnId="{49D69C87-DD84-4247-81A3-1518A47D98E5}">
      <dgm:prSet/>
      <dgm:spPr/>
      <dgm:t>
        <a:bodyPr/>
        <a:lstStyle/>
        <a:p>
          <a:endParaRPr lang="en-US" sz="1800"/>
        </a:p>
      </dgm:t>
    </dgm:pt>
    <dgm:pt modelId="{396AC694-4C8C-4001-A66C-7F05644879EF}" type="sibTrans" cxnId="{49D69C87-DD84-4247-81A3-1518A47D98E5}">
      <dgm:prSet/>
      <dgm:spPr/>
      <dgm:t>
        <a:bodyPr/>
        <a:lstStyle/>
        <a:p>
          <a:endParaRPr lang="en-US" sz="1800"/>
        </a:p>
      </dgm:t>
    </dgm:pt>
    <dgm:pt modelId="{8F98678E-12AA-4A3A-A9F8-E677A0979C15}">
      <dgm:prSet custT="1"/>
      <dgm:spPr/>
      <dgm:t>
        <a:bodyPr/>
        <a:lstStyle/>
        <a:p>
          <a:r>
            <a:rPr lang="en-US" sz="1800" b="1" dirty="0"/>
            <a:t>Motor Length and Modularity</a:t>
          </a:r>
          <a:endParaRPr lang="en-US" sz="1800" dirty="0"/>
        </a:p>
      </dgm:t>
    </dgm:pt>
    <dgm:pt modelId="{058ACC46-5FD3-4571-8FAA-DB9A62EE8073}" type="parTrans" cxnId="{7112B9E0-391E-415F-A7E3-F60E5824DA5D}">
      <dgm:prSet/>
      <dgm:spPr/>
      <dgm:t>
        <a:bodyPr/>
        <a:lstStyle/>
        <a:p>
          <a:endParaRPr lang="en-US" sz="1800"/>
        </a:p>
      </dgm:t>
    </dgm:pt>
    <dgm:pt modelId="{27EC41DD-54E7-427E-9FD6-C7F7BD449EAF}" type="sibTrans" cxnId="{7112B9E0-391E-415F-A7E3-F60E5824DA5D}">
      <dgm:prSet/>
      <dgm:spPr/>
      <dgm:t>
        <a:bodyPr/>
        <a:lstStyle/>
        <a:p>
          <a:endParaRPr lang="en-US" sz="1800"/>
        </a:p>
      </dgm:t>
    </dgm:pt>
    <dgm:pt modelId="{5D60777F-313A-409F-9AF6-4EB5AA66228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Designed with a </a:t>
          </a:r>
          <a:r>
            <a:rPr lang="en-US" sz="1800" b="1" dirty="0"/>
            <a:t>modular architecture</a:t>
          </a:r>
          <a:r>
            <a:rPr lang="en-US" sz="1800" dirty="0"/>
            <a:t> for ease of field maintenance, allowing quick disassembly and replacement of components.</a:t>
          </a:r>
        </a:p>
      </dgm:t>
    </dgm:pt>
    <dgm:pt modelId="{B8ECA545-1FED-4CD9-80DD-F5C41F8515AF}" type="parTrans" cxnId="{D99E5D30-5A86-48B3-9E46-DAE717F862DC}">
      <dgm:prSet/>
      <dgm:spPr/>
      <dgm:t>
        <a:bodyPr/>
        <a:lstStyle/>
        <a:p>
          <a:endParaRPr lang="en-US" sz="1800"/>
        </a:p>
      </dgm:t>
    </dgm:pt>
    <dgm:pt modelId="{529CDD24-74B3-4558-AAE4-78B28C81BD18}" type="sibTrans" cxnId="{D99E5D30-5A86-48B3-9E46-DAE717F862DC}">
      <dgm:prSet/>
      <dgm:spPr/>
      <dgm:t>
        <a:bodyPr/>
        <a:lstStyle/>
        <a:p>
          <a:endParaRPr lang="en-US" sz="1800"/>
        </a:p>
      </dgm:t>
    </dgm:pt>
    <dgm:pt modelId="{05B96044-B4B8-4FE8-B131-ABC4937180B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Available in both </a:t>
          </a:r>
          <a:r>
            <a:rPr lang="en-US" b="1" dirty="0"/>
            <a:t>mud-lubricated and oil-filled sealed configurations</a:t>
          </a:r>
          <a:r>
            <a:rPr lang="en-US" dirty="0"/>
            <a:t> to suit different downhole environments and operator preferences.</a:t>
          </a:r>
          <a:endParaRPr lang="en-US" sz="1800" dirty="0"/>
        </a:p>
      </dgm:t>
    </dgm:pt>
    <dgm:pt modelId="{91F4AF01-6484-4834-9E52-AAE119405723}" type="parTrans" cxnId="{AE997130-93DC-403E-9772-0987FA6653C7}">
      <dgm:prSet/>
      <dgm:spPr/>
      <dgm:t>
        <a:bodyPr/>
        <a:lstStyle/>
        <a:p>
          <a:endParaRPr lang="en-US"/>
        </a:p>
      </dgm:t>
    </dgm:pt>
    <dgm:pt modelId="{6E7D4FF8-6EB1-4D20-A4E6-04A0ECD93A43}" type="sibTrans" cxnId="{AE997130-93DC-403E-9772-0987FA6653C7}">
      <dgm:prSet/>
      <dgm:spPr/>
      <dgm:t>
        <a:bodyPr/>
        <a:lstStyle/>
        <a:p>
          <a:endParaRPr lang="en-US"/>
        </a:p>
      </dgm:t>
    </dgm:pt>
    <dgm:pt modelId="{EED68755-36D1-4221-BA2B-AEBDF8ACFC38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Features a </a:t>
          </a:r>
          <a:r>
            <a:rPr lang="en-US" b="1" dirty="0"/>
            <a:t>short bit-to-bend distance</a:t>
          </a:r>
          <a:r>
            <a:rPr lang="en-US" dirty="0"/>
            <a:t> to enable rapid build rates and enhanced directional control.</a:t>
          </a:r>
          <a:endParaRPr lang="en-US" sz="1800" dirty="0"/>
        </a:p>
      </dgm:t>
    </dgm:pt>
    <dgm:pt modelId="{56B7DFC9-1CE5-451D-8214-FF36B8B52DCF}" type="parTrans" cxnId="{388177FD-7B16-41C5-A2A9-2ECBD530A98B}">
      <dgm:prSet/>
      <dgm:spPr/>
      <dgm:t>
        <a:bodyPr/>
        <a:lstStyle/>
        <a:p>
          <a:endParaRPr lang="en-US"/>
        </a:p>
      </dgm:t>
    </dgm:pt>
    <dgm:pt modelId="{419B597C-E031-4CD7-A838-C92D860CC65A}" type="sibTrans" cxnId="{388177FD-7B16-41C5-A2A9-2ECBD530A98B}">
      <dgm:prSet/>
      <dgm:spPr/>
      <dgm:t>
        <a:bodyPr/>
        <a:lstStyle/>
        <a:p>
          <a:endParaRPr lang="en-US"/>
        </a:p>
      </dgm:t>
    </dgm:pt>
    <dgm:pt modelId="{53E07171-2782-421C-B89D-42830D98892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The motor length is optimized to provide balance between durability and operational flexibility in complex well paths.</a:t>
          </a:r>
          <a:endParaRPr lang="en-US" sz="1800" dirty="0"/>
        </a:p>
      </dgm:t>
    </dgm:pt>
    <dgm:pt modelId="{E8B582A0-5624-4F45-8003-02D59A16183F}" type="parTrans" cxnId="{A15368FA-9F17-4750-8654-8DAD9B4EF08F}">
      <dgm:prSet/>
      <dgm:spPr/>
    </dgm:pt>
    <dgm:pt modelId="{B1F1A49E-DD8C-4D78-9CA4-0BD9A6A67831}" type="sibTrans" cxnId="{A15368FA-9F17-4750-8654-8DAD9B4EF08F}">
      <dgm:prSet/>
      <dgm:spPr/>
    </dgm:pt>
    <dgm:pt modelId="{B92D5CEC-6679-4898-A5CF-457577F53131}" type="pres">
      <dgm:prSet presAssocID="{3082DBFA-D255-48E2-B564-13327F42FF92}" presName="linear" presStyleCnt="0">
        <dgm:presLayoutVars>
          <dgm:dir/>
          <dgm:animLvl val="lvl"/>
          <dgm:resizeHandles val="exact"/>
        </dgm:presLayoutVars>
      </dgm:prSet>
      <dgm:spPr/>
    </dgm:pt>
    <dgm:pt modelId="{55B51D22-8BBE-4573-9345-5AB87510251D}" type="pres">
      <dgm:prSet presAssocID="{BC62A27E-1E13-44EE-BC43-0F068395E34B}" presName="parentLin" presStyleCnt="0"/>
      <dgm:spPr/>
    </dgm:pt>
    <dgm:pt modelId="{FFB0DC89-3BD9-44FB-B209-9D583A1769C6}" type="pres">
      <dgm:prSet presAssocID="{BC62A27E-1E13-44EE-BC43-0F068395E34B}" presName="parentLeftMargin" presStyleLbl="node1" presStyleIdx="0" presStyleCnt="3"/>
      <dgm:spPr/>
    </dgm:pt>
    <dgm:pt modelId="{5A8A1FA6-D414-426D-8100-EB7F8DB43081}" type="pres">
      <dgm:prSet presAssocID="{BC62A27E-1E13-44EE-BC43-0F068395E3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DB09B9-DAC8-4736-9DEC-8A14D845DD67}" type="pres">
      <dgm:prSet presAssocID="{BC62A27E-1E13-44EE-BC43-0F068395E34B}" presName="negativeSpace" presStyleCnt="0"/>
      <dgm:spPr/>
    </dgm:pt>
    <dgm:pt modelId="{989616D9-7EB2-46EC-9E68-375C9D2DB983}" type="pres">
      <dgm:prSet presAssocID="{BC62A27E-1E13-44EE-BC43-0F068395E34B}" presName="childText" presStyleLbl="conFgAcc1" presStyleIdx="0" presStyleCnt="3">
        <dgm:presLayoutVars>
          <dgm:bulletEnabled val="1"/>
        </dgm:presLayoutVars>
      </dgm:prSet>
      <dgm:spPr/>
    </dgm:pt>
    <dgm:pt modelId="{56065BA5-D235-4537-86B6-E58F2E3A50F6}" type="pres">
      <dgm:prSet presAssocID="{30F79C4F-D85D-4CB5-99E5-C7124EB5D47E}" presName="spaceBetweenRectangles" presStyleCnt="0"/>
      <dgm:spPr/>
    </dgm:pt>
    <dgm:pt modelId="{346C923C-F462-46DD-B5A1-B0E6BC49E93F}" type="pres">
      <dgm:prSet presAssocID="{0967CC04-7C19-4ADF-8514-9C825BB4DD6B}" presName="parentLin" presStyleCnt="0"/>
      <dgm:spPr/>
    </dgm:pt>
    <dgm:pt modelId="{C83EC324-70BD-4921-91A1-0055EB86B3D6}" type="pres">
      <dgm:prSet presAssocID="{0967CC04-7C19-4ADF-8514-9C825BB4DD6B}" presName="parentLeftMargin" presStyleLbl="node1" presStyleIdx="0" presStyleCnt="3"/>
      <dgm:spPr/>
    </dgm:pt>
    <dgm:pt modelId="{72C15EB4-58B4-4728-82F4-D447042EF282}" type="pres">
      <dgm:prSet presAssocID="{0967CC04-7C19-4ADF-8514-9C825BB4DD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E8749B-2A77-4E7E-BE90-DF08FDF86ABC}" type="pres">
      <dgm:prSet presAssocID="{0967CC04-7C19-4ADF-8514-9C825BB4DD6B}" presName="negativeSpace" presStyleCnt="0"/>
      <dgm:spPr/>
    </dgm:pt>
    <dgm:pt modelId="{2B8F2226-825F-4AF0-8884-F716E2C942B4}" type="pres">
      <dgm:prSet presAssocID="{0967CC04-7C19-4ADF-8514-9C825BB4DD6B}" presName="childText" presStyleLbl="conFgAcc1" presStyleIdx="1" presStyleCnt="3">
        <dgm:presLayoutVars>
          <dgm:bulletEnabled val="1"/>
        </dgm:presLayoutVars>
      </dgm:prSet>
      <dgm:spPr/>
    </dgm:pt>
    <dgm:pt modelId="{36B6ED61-600D-44BA-AD7F-2830D5A23836}" type="pres">
      <dgm:prSet presAssocID="{2F62FB2A-1E5E-44B1-947E-246A04FE8D00}" presName="spaceBetweenRectangles" presStyleCnt="0"/>
      <dgm:spPr/>
    </dgm:pt>
    <dgm:pt modelId="{49476DE0-3D57-493B-9CFF-F50F18AC7145}" type="pres">
      <dgm:prSet presAssocID="{8F98678E-12AA-4A3A-A9F8-E677A0979C15}" presName="parentLin" presStyleCnt="0"/>
      <dgm:spPr/>
    </dgm:pt>
    <dgm:pt modelId="{8243128B-070D-49FF-882B-80D4EACBB9BD}" type="pres">
      <dgm:prSet presAssocID="{8F98678E-12AA-4A3A-A9F8-E677A0979C15}" presName="parentLeftMargin" presStyleLbl="node1" presStyleIdx="1" presStyleCnt="3"/>
      <dgm:spPr/>
    </dgm:pt>
    <dgm:pt modelId="{DA019C91-2BBA-4DA9-BFD5-102C35606F4F}" type="pres">
      <dgm:prSet presAssocID="{8F98678E-12AA-4A3A-A9F8-E677A0979C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BFBB80-1C40-4ACC-9EBD-ED98626BD846}" type="pres">
      <dgm:prSet presAssocID="{8F98678E-12AA-4A3A-A9F8-E677A0979C15}" presName="negativeSpace" presStyleCnt="0"/>
      <dgm:spPr/>
    </dgm:pt>
    <dgm:pt modelId="{25B1778D-4577-4F95-AE97-0851DD3E6F0A}" type="pres">
      <dgm:prSet presAssocID="{8F98678E-12AA-4A3A-A9F8-E677A0979C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E0C718-1784-4277-AD09-734FC5029965}" type="presOf" srcId="{0967CC04-7C19-4ADF-8514-9C825BB4DD6B}" destId="{72C15EB4-58B4-4728-82F4-D447042EF282}" srcOrd="1" destOrd="0" presId="urn:microsoft.com/office/officeart/2005/8/layout/list1"/>
    <dgm:cxn modelId="{1FE6C919-13F0-42EC-BB2D-702B60600B86}" srcId="{3082DBFA-D255-48E2-B564-13327F42FF92}" destId="{0967CC04-7C19-4ADF-8514-9C825BB4DD6B}" srcOrd="1" destOrd="0" parTransId="{96767CCB-05D6-42DD-8E23-6C5E1037A3C9}" sibTransId="{2F62FB2A-1E5E-44B1-947E-246A04FE8D00}"/>
    <dgm:cxn modelId="{F1DB0221-F5AF-48A6-B11E-3F63635F915F}" type="presOf" srcId="{8F98678E-12AA-4A3A-A9F8-E677A0979C15}" destId="{8243128B-070D-49FF-882B-80D4EACBB9BD}" srcOrd="0" destOrd="0" presId="urn:microsoft.com/office/officeart/2005/8/layout/list1"/>
    <dgm:cxn modelId="{AB087223-6162-4E1F-B1D5-BADE9EE70C3E}" srcId="{BC62A27E-1E13-44EE-BC43-0F068395E34B}" destId="{1FC5494D-5EDA-4565-85D6-579534A38112}" srcOrd="0" destOrd="0" parTransId="{A8E29BC8-D9F0-469B-9914-830D78B500BA}" sibTransId="{389942D1-BE0A-4367-B030-091F5474FC90}"/>
    <dgm:cxn modelId="{D99E5D30-5A86-48B3-9E46-DAE717F862DC}" srcId="{8F98678E-12AA-4A3A-A9F8-E677A0979C15}" destId="{5D60777F-313A-409F-9AF6-4EB5AA66228C}" srcOrd="0" destOrd="0" parTransId="{B8ECA545-1FED-4CD9-80DD-F5C41F8515AF}" sibTransId="{529CDD24-74B3-4558-AAE4-78B28C81BD18}"/>
    <dgm:cxn modelId="{AE997130-93DC-403E-9772-0987FA6653C7}" srcId="{BC62A27E-1E13-44EE-BC43-0F068395E34B}" destId="{05B96044-B4B8-4FE8-B131-ABC4937180B4}" srcOrd="1" destOrd="0" parTransId="{91F4AF01-6484-4834-9E52-AAE119405723}" sibTransId="{6E7D4FF8-6EB1-4D20-A4E6-04A0ECD93A43}"/>
    <dgm:cxn modelId="{43CBD233-F445-46DC-AEDC-064FC24AC30D}" type="presOf" srcId="{5D60777F-313A-409F-9AF6-4EB5AA66228C}" destId="{25B1778D-4577-4F95-AE97-0851DD3E6F0A}" srcOrd="0" destOrd="0" presId="urn:microsoft.com/office/officeart/2005/8/layout/list1"/>
    <dgm:cxn modelId="{B3702834-51CE-4945-84B4-BDD7E1DE8B6E}" type="presOf" srcId="{BC62A27E-1E13-44EE-BC43-0F068395E34B}" destId="{5A8A1FA6-D414-426D-8100-EB7F8DB43081}" srcOrd="1" destOrd="0" presId="urn:microsoft.com/office/officeart/2005/8/layout/list1"/>
    <dgm:cxn modelId="{2A3A9B38-5356-4648-BE38-BAE07F37B3A5}" type="presOf" srcId="{B0D242E4-0F27-43D5-915F-C7205197482F}" destId="{2B8F2226-825F-4AF0-8884-F716E2C942B4}" srcOrd="0" destOrd="0" presId="urn:microsoft.com/office/officeart/2005/8/layout/list1"/>
    <dgm:cxn modelId="{751D7C7E-B92F-417B-87F5-5D34093DF250}" type="presOf" srcId="{0967CC04-7C19-4ADF-8514-9C825BB4DD6B}" destId="{C83EC324-70BD-4921-91A1-0055EB86B3D6}" srcOrd="0" destOrd="0" presId="urn:microsoft.com/office/officeart/2005/8/layout/list1"/>
    <dgm:cxn modelId="{C68CEB80-FBAC-4C37-8DB8-FC2E6877250F}" type="presOf" srcId="{EED68755-36D1-4221-BA2B-AEBDF8ACFC38}" destId="{2B8F2226-825F-4AF0-8884-F716E2C942B4}" srcOrd="0" destOrd="1" presId="urn:microsoft.com/office/officeart/2005/8/layout/list1"/>
    <dgm:cxn modelId="{49D69C87-DD84-4247-81A3-1518A47D98E5}" srcId="{0967CC04-7C19-4ADF-8514-9C825BB4DD6B}" destId="{B0D242E4-0F27-43D5-915F-C7205197482F}" srcOrd="0" destOrd="0" parTransId="{1EFADC44-86BA-4ABE-8AE6-A760FFA93BE8}" sibTransId="{396AC694-4C8C-4001-A66C-7F05644879EF}"/>
    <dgm:cxn modelId="{F653D0A6-7F56-4C83-8D65-6B3127D4655C}" type="presOf" srcId="{BC62A27E-1E13-44EE-BC43-0F068395E34B}" destId="{FFB0DC89-3BD9-44FB-B209-9D583A1769C6}" srcOrd="0" destOrd="0" presId="urn:microsoft.com/office/officeart/2005/8/layout/list1"/>
    <dgm:cxn modelId="{B2B4CAD6-FA43-4860-9844-BE87BA319EFB}" type="presOf" srcId="{3082DBFA-D255-48E2-B564-13327F42FF92}" destId="{B92D5CEC-6679-4898-A5CF-457577F53131}" srcOrd="0" destOrd="0" presId="urn:microsoft.com/office/officeart/2005/8/layout/list1"/>
    <dgm:cxn modelId="{7112B9E0-391E-415F-A7E3-F60E5824DA5D}" srcId="{3082DBFA-D255-48E2-B564-13327F42FF92}" destId="{8F98678E-12AA-4A3A-A9F8-E677A0979C15}" srcOrd="2" destOrd="0" parTransId="{058ACC46-5FD3-4571-8FAA-DB9A62EE8073}" sibTransId="{27EC41DD-54E7-427E-9FD6-C7F7BD449EAF}"/>
    <dgm:cxn modelId="{D7AAD0E0-D318-4402-8173-BF3A572BD3F9}" type="presOf" srcId="{1FC5494D-5EDA-4565-85D6-579534A38112}" destId="{989616D9-7EB2-46EC-9E68-375C9D2DB983}" srcOrd="0" destOrd="0" presId="urn:microsoft.com/office/officeart/2005/8/layout/list1"/>
    <dgm:cxn modelId="{04D592F0-F7EF-4BBA-81B0-7081EE152C80}" type="presOf" srcId="{8F98678E-12AA-4A3A-A9F8-E677A0979C15}" destId="{DA019C91-2BBA-4DA9-BFD5-102C35606F4F}" srcOrd="1" destOrd="0" presId="urn:microsoft.com/office/officeart/2005/8/layout/list1"/>
    <dgm:cxn modelId="{862C9BF7-66BE-4176-AEFC-DD8516B62BEB}" srcId="{3082DBFA-D255-48E2-B564-13327F42FF92}" destId="{BC62A27E-1E13-44EE-BC43-0F068395E34B}" srcOrd="0" destOrd="0" parTransId="{FC9C7EBB-9E94-46CB-B8DA-E353002CEB19}" sibTransId="{30F79C4F-D85D-4CB5-99E5-C7124EB5D47E}"/>
    <dgm:cxn modelId="{A15368FA-9F17-4750-8654-8DAD9B4EF08F}" srcId="{8F98678E-12AA-4A3A-A9F8-E677A0979C15}" destId="{53E07171-2782-421C-B89D-42830D988923}" srcOrd="1" destOrd="0" parTransId="{E8B582A0-5624-4F45-8003-02D59A16183F}" sibTransId="{B1F1A49E-DD8C-4D78-9CA4-0BD9A6A67831}"/>
    <dgm:cxn modelId="{16B7C9FC-22B0-4454-ACC1-9B04253F01DF}" type="presOf" srcId="{05B96044-B4B8-4FE8-B131-ABC4937180B4}" destId="{989616D9-7EB2-46EC-9E68-375C9D2DB983}" srcOrd="0" destOrd="1" presId="urn:microsoft.com/office/officeart/2005/8/layout/list1"/>
    <dgm:cxn modelId="{388177FD-7B16-41C5-A2A9-2ECBD530A98B}" srcId="{0967CC04-7C19-4ADF-8514-9C825BB4DD6B}" destId="{EED68755-36D1-4221-BA2B-AEBDF8ACFC38}" srcOrd="1" destOrd="0" parTransId="{56B7DFC9-1CE5-451D-8214-FF36B8B52DCF}" sibTransId="{419B597C-E031-4CD7-A838-C92D860CC65A}"/>
    <dgm:cxn modelId="{E2874BFE-CB44-4036-8F20-F4E91A08D212}" type="presOf" srcId="{53E07171-2782-421C-B89D-42830D988923}" destId="{25B1778D-4577-4F95-AE97-0851DD3E6F0A}" srcOrd="0" destOrd="1" presId="urn:microsoft.com/office/officeart/2005/8/layout/list1"/>
    <dgm:cxn modelId="{8D70CE65-E1F5-4747-AB28-7A231352CB10}" type="presParOf" srcId="{B92D5CEC-6679-4898-A5CF-457577F53131}" destId="{55B51D22-8BBE-4573-9345-5AB87510251D}" srcOrd="0" destOrd="0" presId="urn:microsoft.com/office/officeart/2005/8/layout/list1"/>
    <dgm:cxn modelId="{CB6ABB77-0FAD-4A95-A771-E412493E2207}" type="presParOf" srcId="{55B51D22-8BBE-4573-9345-5AB87510251D}" destId="{FFB0DC89-3BD9-44FB-B209-9D583A1769C6}" srcOrd="0" destOrd="0" presId="urn:microsoft.com/office/officeart/2005/8/layout/list1"/>
    <dgm:cxn modelId="{CB82871B-91C6-4BBD-A85B-98B8F9050FE4}" type="presParOf" srcId="{55B51D22-8BBE-4573-9345-5AB87510251D}" destId="{5A8A1FA6-D414-426D-8100-EB7F8DB43081}" srcOrd="1" destOrd="0" presId="urn:microsoft.com/office/officeart/2005/8/layout/list1"/>
    <dgm:cxn modelId="{6831B734-C466-4ED5-8FD1-F4CEAF2AB954}" type="presParOf" srcId="{B92D5CEC-6679-4898-A5CF-457577F53131}" destId="{82DB09B9-DAC8-4736-9DEC-8A14D845DD67}" srcOrd="1" destOrd="0" presId="urn:microsoft.com/office/officeart/2005/8/layout/list1"/>
    <dgm:cxn modelId="{92BC959E-A410-4450-AEDF-0A2B3A5E1D07}" type="presParOf" srcId="{B92D5CEC-6679-4898-A5CF-457577F53131}" destId="{989616D9-7EB2-46EC-9E68-375C9D2DB983}" srcOrd="2" destOrd="0" presId="urn:microsoft.com/office/officeart/2005/8/layout/list1"/>
    <dgm:cxn modelId="{1A675F37-22CC-4662-B5C8-EC39FF409A32}" type="presParOf" srcId="{B92D5CEC-6679-4898-A5CF-457577F53131}" destId="{56065BA5-D235-4537-86B6-E58F2E3A50F6}" srcOrd="3" destOrd="0" presId="urn:microsoft.com/office/officeart/2005/8/layout/list1"/>
    <dgm:cxn modelId="{125D3E82-A220-46A3-A294-C5AE0C9C3F20}" type="presParOf" srcId="{B92D5CEC-6679-4898-A5CF-457577F53131}" destId="{346C923C-F462-46DD-B5A1-B0E6BC49E93F}" srcOrd="4" destOrd="0" presId="urn:microsoft.com/office/officeart/2005/8/layout/list1"/>
    <dgm:cxn modelId="{503D7A97-546F-40A6-88A2-3EB8616FB53D}" type="presParOf" srcId="{346C923C-F462-46DD-B5A1-B0E6BC49E93F}" destId="{C83EC324-70BD-4921-91A1-0055EB86B3D6}" srcOrd="0" destOrd="0" presId="urn:microsoft.com/office/officeart/2005/8/layout/list1"/>
    <dgm:cxn modelId="{7F23568A-2731-48AC-A489-ECA885788E15}" type="presParOf" srcId="{346C923C-F462-46DD-B5A1-B0E6BC49E93F}" destId="{72C15EB4-58B4-4728-82F4-D447042EF282}" srcOrd="1" destOrd="0" presId="urn:microsoft.com/office/officeart/2005/8/layout/list1"/>
    <dgm:cxn modelId="{686C89C1-2149-4659-81EF-910E71DFC232}" type="presParOf" srcId="{B92D5CEC-6679-4898-A5CF-457577F53131}" destId="{3FE8749B-2A77-4E7E-BE90-DF08FDF86ABC}" srcOrd="5" destOrd="0" presId="urn:microsoft.com/office/officeart/2005/8/layout/list1"/>
    <dgm:cxn modelId="{AA2DFD0B-52AF-40B8-84FB-9FE99BB24F34}" type="presParOf" srcId="{B92D5CEC-6679-4898-A5CF-457577F53131}" destId="{2B8F2226-825F-4AF0-8884-F716E2C942B4}" srcOrd="6" destOrd="0" presId="urn:microsoft.com/office/officeart/2005/8/layout/list1"/>
    <dgm:cxn modelId="{E69FDAFB-81AA-45A9-84B9-FB8EF9DA8113}" type="presParOf" srcId="{B92D5CEC-6679-4898-A5CF-457577F53131}" destId="{36B6ED61-600D-44BA-AD7F-2830D5A23836}" srcOrd="7" destOrd="0" presId="urn:microsoft.com/office/officeart/2005/8/layout/list1"/>
    <dgm:cxn modelId="{65896024-8492-4F74-BB9F-2511837CB169}" type="presParOf" srcId="{B92D5CEC-6679-4898-A5CF-457577F53131}" destId="{49476DE0-3D57-493B-9CFF-F50F18AC7145}" srcOrd="8" destOrd="0" presId="urn:microsoft.com/office/officeart/2005/8/layout/list1"/>
    <dgm:cxn modelId="{5D0B10F4-1586-4740-807D-655BCF04C21D}" type="presParOf" srcId="{49476DE0-3D57-493B-9CFF-F50F18AC7145}" destId="{8243128B-070D-49FF-882B-80D4EACBB9BD}" srcOrd="0" destOrd="0" presId="urn:microsoft.com/office/officeart/2005/8/layout/list1"/>
    <dgm:cxn modelId="{02866E6B-0310-458D-A0C3-100405EF1B50}" type="presParOf" srcId="{49476DE0-3D57-493B-9CFF-F50F18AC7145}" destId="{DA019C91-2BBA-4DA9-BFD5-102C35606F4F}" srcOrd="1" destOrd="0" presId="urn:microsoft.com/office/officeart/2005/8/layout/list1"/>
    <dgm:cxn modelId="{E8E1574E-60B2-4E0F-9E72-2D748CC092AB}" type="presParOf" srcId="{B92D5CEC-6679-4898-A5CF-457577F53131}" destId="{D6BFBB80-1C40-4ACC-9EBD-ED98626BD846}" srcOrd="9" destOrd="0" presId="urn:microsoft.com/office/officeart/2005/8/layout/list1"/>
    <dgm:cxn modelId="{4CD3ABA4-42B4-4FB5-8F5B-03A81215A2F7}" type="presParOf" srcId="{B92D5CEC-6679-4898-A5CF-457577F53131}" destId="{25B1778D-4577-4F95-AE97-0851DD3E6F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40C44-71FB-4349-A24C-43FEACA0480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06087C-50DB-4647-B46E-3DBAAF8DB2E9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Performance in High-Demand Environments</a:t>
          </a:r>
          <a:endParaRPr lang="en-US" dirty="0"/>
        </a:p>
      </dgm:t>
    </dgm:pt>
    <dgm:pt modelId="{ADBBF982-2550-4051-BDA8-952783F29E13}" type="parTrans" cxnId="{49147984-0DA0-4326-B42E-359833F77558}">
      <dgm:prSet/>
      <dgm:spPr/>
      <dgm:t>
        <a:bodyPr/>
        <a:lstStyle/>
        <a:p>
          <a:endParaRPr lang="en-US"/>
        </a:p>
      </dgm:t>
    </dgm:pt>
    <dgm:pt modelId="{946A9B76-5C73-4A21-BC60-6C0876B98BB4}" type="sibTrans" cxnId="{49147984-0DA0-4326-B42E-359833F77558}">
      <dgm:prSet/>
      <dgm:spPr/>
      <dgm:t>
        <a:bodyPr/>
        <a:lstStyle/>
        <a:p>
          <a:endParaRPr lang="en-US"/>
        </a:p>
      </dgm:t>
    </dgm:pt>
    <dgm:pt modelId="{1BE08A9E-55B4-4B96-BCBF-71AC781D8A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Ideal for </a:t>
          </a:r>
          <a:r>
            <a:rPr lang="en-US" sz="1600" b="1" dirty="0"/>
            <a:t>deep, high-angle, and horizontal wells</a:t>
          </a:r>
          <a:r>
            <a:rPr lang="en-US" sz="1600" dirty="0"/>
            <a:t> requiring high torque and stable operation.</a:t>
          </a:r>
        </a:p>
        <a:p>
          <a:pPr>
            <a:lnSpc>
              <a:spcPct val="100000"/>
            </a:lnSpc>
          </a:pPr>
          <a:r>
            <a:rPr lang="en-US" dirty="0"/>
            <a:t>Designed to withstand </a:t>
          </a:r>
          <a:r>
            <a:rPr lang="en-US" b="1" dirty="0"/>
            <a:t>high WOB and downhole pressure</a:t>
          </a:r>
          <a:r>
            <a:rPr lang="en-US" dirty="0"/>
            <a:t>, delivering consistent ROP even in hard rock formations.</a:t>
          </a:r>
          <a:endParaRPr lang="en-US" sz="1600" dirty="0"/>
        </a:p>
      </dgm:t>
    </dgm:pt>
    <dgm:pt modelId="{602FF964-A9D2-42E4-9DA2-5B9361BD7CC0}" type="parTrans" cxnId="{72D67108-9A7D-4945-A973-38182221DDD2}">
      <dgm:prSet/>
      <dgm:spPr/>
      <dgm:t>
        <a:bodyPr/>
        <a:lstStyle/>
        <a:p>
          <a:endParaRPr lang="en-US"/>
        </a:p>
      </dgm:t>
    </dgm:pt>
    <dgm:pt modelId="{C4DE1CFD-E281-46B4-B334-20D771852B15}" type="sibTrans" cxnId="{72D67108-9A7D-4945-A973-38182221DDD2}">
      <dgm:prSet/>
      <dgm:spPr/>
      <dgm:t>
        <a:bodyPr/>
        <a:lstStyle/>
        <a:p>
          <a:endParaRPr lang="en-US"/>
        </a:p>
      </dgm:t>
    </dgm:pt>
    <dgm:pt modelId="{ED087C47-C96B-4A57-9E2B-D54F8CFB258E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Drilling Efficiency</a:t>
          </a:r>
          <a:endParaRPr lang="en-US" dirty="0"/>
        </a:p>
      </dgm:t>
    </dgm:pt>
    <dgm:pt modelId="{84E899D2-2D36-4939-8A1C-F1C134D571C8}" type="parTrans" cxnId="{A5C78880-D515-4064-8DE3-60A411912A38}">
      <dgm:prSet/>
      <dgm:spPr/>
      <dgm:t>
        <a:bodyPr/>
        <a:lstStyle/>
        <a:p>
          <a:endParaRPr lang="en-US"/>
        </a:p>
      </dgm:t>
    </dgm:pt>
    <dgm:pt modelId="{8AC71FA8-2DA2-4382-AF18-F64F38807A1C}" type="sibTrans" cxnId="{A5C78880-D515-4064-8DE3-60A411912A38}">
      <dgm:prSet/>
      <dgm:spPr/>
      <dgm:t>
        <a:bodyPr/>
        <a:lstStyle/>
        <a:p>
          <a:endParaRPr lang="en-US"/>
        </a:p>
      </dgm:t>
    </dgm:pt>
    <dgm:pt modelId="{1279F9CF-9123-4984-AB3A-829A0A4ADB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10" dirty="0"/>
            <a:t>Enhanced elastomers and bearing designs reduce wear and extend run life.</a:t>
          </a:r>
        </a:p>
        <a:p>
          <a:pPr>
            <a:lnSpc>
              <a:spcPct val="100000"/>
            </a:lnSpc>
          </a:pPr>
          <a:r>
            <a:rPr lang="en-US" dirty="0"/>
            <a:t>Reduced vibration and improved torque delivery protect drill bits and associated downhole equipment.</a:t>
          </a:r>
          <a:endParaRPr lang="en-US" sz="1710" dirty="0"/>
        </a:p>
      </dgm:t>
    </dgm:pt>
    <dgm:pt modelId="{D9313A9A-179D-46E1-B475-7473E33E3248}" type="parTrans" cxnId="{7017C222-E734-453F-B0BC-8EEFA5D679C7}">
      <dgm:prSet/>
      <dgm:spPr/>
      <dgm:t>
        <a:bodyPr/>
        <a:lstStyle/>
        <a:p>
          <a:endParaRPr lang="en-US"/>
        </a:p>
      </dgm:t>
    </dgm:pt>
    <dgm:pt modelId="{9BBE2434-9352-4A7F-8F4C-C10467765031}" type="sibTrans" cxnId="{7017C222-E734-453F-B0BC-8EEFA5D679C7}">
      <dgm:prSet/>
      <dgm:spPr/>
      <dgm:t>
        <a:bodyPr/>
        <a:lstStyle/>
        <a:p>
          <a:endParaRPr lang="en-US"/>
        </a:p>
      </dgm:t>
    </dgm:pt>
    <dgm:pt modelId="{CB0ABF2C-0B05-46F2-AC9E-993205422F94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Versatility</a:t>
          </a:r>
          <a:endParaRPr lang="en-US" dirty="0"/>
        </a:p>
      </dgm:t>
    </dgm:pt>
    <dgm:pt modelId="{FF93DEAE-7E64-4923-ABE3-771C35821D85}" type="parTrans" cxnId="{E31829E0-ABB6-404D-AF25-ECACA57B97D3}">
      <dgm:prSet/>
      <dgm:spPr/>
      <dgm:t>
        <a:bodyPr/>
        <a:lstStyle/>
        <a:p>
          <a:endParaRPr lang="en-US"/>
        </a:p>
      </dgm:t>
    </dgm:pt>
    <dgm:pt modelId="{892D6A58-C4AE-4E38-AEAB-25244CDD65BB}" type="sibTrans" cxnId="{E31829E0-ABB6-404D-AF25-ECACA57B97D3}">
      <dgm:prSet/>
      <dgm:spPr/>
      <dgm:t>
        <a:bodyPr/>
        <a:lstStyle/>
        <a:p>
          <a:endParaRPr lang="en-US"/>
        </a:p>
      </dgm:t>
    </dgm:pt>
    <dgm:pt modelId="{3D905B99-C032-4E80-AED6-598F0002FF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Compatible with a wide variety of bit types including PDC, tricone, and hybrid cutters.</a:t>
          </a:r>
        </a:p>
        <a:p>
          <a:pPr>
            <a:lnSpc>
              <a:spcPct val="100000"/>
            </a:lnSpc>
          </a:pPr>
          <a:r>
            <a:rPr lang="en-US" dirty="0"/>
            <a:t>Operates efficiently across a broad range of drilling fluids and flow rates suitable for large rigs.</a:t>
          </a:r>
          <a:endParaRPr lang="en-US" sz="1800" dirty="0"/>
        </a:p>
      </dgm:t>
    </dgm:pt>
    <dgm:pt modelId="{337634D0-A570-4E66-9AA6-189489E539B9}" type="parTrans" cxnId="{39373A11-6176-4940-B4E9-64432D4C798F}">
      <dgm:prSet/>
      <dgm:spPr/>
      <dgm:t>
        <a:bodyPr/>
        <a:lstStyle/>
        <a:p>
          <a:endParaRPr lang="en-US"/>
        </a:p>
      </dgm:t>
    </dgm:pt>
    <dgm:pt modelId="{AD4DD9F7-3123-41E2-BD69-9CBC63A0B8A4}" type="sibTrans" cxnId="{39373A11-6176-4940-B4E9-64432D4C798F}">
      <dgm:prSet/>
      <dgm:spPr/>
      <dgm:t>
        <a:bodyPr/>
        <a:lstStyle/>
        <a:p>
          <a:endParaRPr lang="en-US"/>
        </a:p>
      </dgm:t>
    </dgm:pt>
    <dgm:pt modelId="{D2C59F41-47D5-4C06-A0BB-EA7F5EC9ECA7}">
      <dgm:prSet/>
      <dgm:spPr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dirty="0"/>
            <a:t>Durability &amp; Maintenance</a:t>
          </a:r>
          <a:endParaRPr lang="en-US" dirty="0"/>
        </a:p>
      </dgm:t>
    </dgm:pt>
    <dgm:pt modelId="{7E1658EA-A248-4AC1-BD5F-D5CD529B8BCF}" type="parTrans" cxnId="{DE7BA5B7-5120-4185-9454-37CF6089B888}">
      <dgm:prSet/>
      <dgm:spPr/>
      <dgm:t>
        <a:bodyPr/>
        <a:lstStyle/>
        <a:p>
          <a:endParaRPr lang="en-US"/>
        </a:p>
      </dgm:t>
    </dgm:pt>
    <dgm:pt modelId="{E23F1D42-BC66-4561-9196-352473108EE1}" type="sibTrans" cxnId="{DE7BA5B7-5120-4185-9454-37CF6089B888}">
      <dgm:prSet/>
      <dgm:spPr/>
      <dgm:t>
        <a:bodyPr/>
        <a:lstStyle/>
        <a:p>
          <a:endParaRPr lang="en-US"/>
        </a:p>
      </dgm:t>
    </dgm:pt>
    <dgm:pt modelId="{73F51F27-E95B-4579-9CD3-DE3BF677DD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Drillex motors are engineered for </a:t>
          </a:r>
          <a:r>
            <a:rPr lang="en-US" sz="1800" b="1" dirty="0"/>
            <a:t>longer downhole life</a:t>
          </a:r>
          <a:r>
            <a:rPr lang="en-US" sz="1800" dirty="0"/>
            <a:t>, reducing NPT (Non-Productive Time).</a:t>
          </a:r>
        </a:p>
      </dgm:t>
    </dgm:pt>
    <dgm:pt modelId="{8B9DF6E7-40BE-40FE-A4BC-2D48BCC828A0}" type="parTrans" cxnId="{5DB50E9C-513B-437A-BC36-1C9374DEF833}">
      <dgm:prSet/>
      <dgm:spPr/>
      <dgm:t>
        <a:bodyPr/>
        <a:lstStyle/>
        <a:p>
          <a:endParaRPr lang="en-US"/>
        </a:p>
      </dgm:t>
    </dgm:pt>
    <dgm:pt modelId="{51F9D90F-16A9-430F-968A-76EC0439F6AD}" type="sibTrans" cxnId="{5DB50E9C-513B-437A-BC36-1C9374DEF833}">
      <dgm:prSet/>
      <dgm:spPr/>
      <dgm:t>
        <a:bodyPr/>
        <a:lstStyle/>
        <a:p>
          <a:endParaRPr lang="en-US"/>
        </a:p>
      </dgm:t>
    </dgm:pt>
    <dgm:pt modelId="{C3FECD70-49BC-446A-8BE0-69EBBE5F83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Components are </a:t>
          </a:r>
          <a:r>
            <a:rPr lang="en-US" sz="1800" b="1" dirty="0"/>
            <a:t>field-repairable</a:t>
          </a:r>
          <a:r>
            <a:rPr lang="en-US" sz="1800" dirty="0"/>
            <a:t>, with full support for spare parts and service kits.</a:t>
          </a:r>
        </a:p>
      </dgm:t>
    </dgm:pt>
    <dgm:pt modelId="{F4752F2C-A918-4FEB-8E0C-D9BB33BA3611}" type="parTrans" cxnId="{8C4AD8B4-BA2A-41E5-B4BB-9E58A8B68A4C}">
      <dgm:prSet/>
      <dgm:spPr/>
      <dgm:t>
        <a:bodyPr/>
        <a:lstStyle/>
        <a:p>
          <a:endParaRPr lang="en-US"/>
        </a:p>
      </dgm:t>
    </dgm:pt>
    <dgm:pt modelId="{624D5580-784E-4842-9A26-39CB7AE5DC80}" type="sibTrans" cxnId="{8C4AD8B4-BA2A-41E5-B4BB-9E58A8B68A4C}">
      <dgm:prSet/>
      <dgm:spPr/>
      <dgm:t>
        <a:bodyPr/>
        <a:lstStyle/>
        <a:p>
          <a:endParaRPr lang="en-US"/>
        </a:p>
      </dgm:t>
    </dgm:pt>
    <dgm:pt modelId="{0D1FC059-4DD3-42D3-A0E9-AAD83A6D6937}" type="pres">
      <dgm:prSet presAssocID="{AB840C44-71FB-4349-A24C-43FEACA0480D}" presName="root" presStyleCnt="0">
        <dgm:presLayoutVars>
          <dgm:dir/>
          <dgm:resizeHandles val="exact"/>
        </dgm:presLayoutVars>
      </dgm:prSet>
      <dgm:spPr/>
    </dgm:pt>
    <dgm:pt modelId="{2D7287AF-0C30-482B-A24C-9E993776569E}" type="pres">
      <dgm:prSet presAssocID="{9B06087C-50DB-4647-B46E-3DBAAF8DB2E9}" presName="compNode" presStyleCnt="0"/>
      <dgm:spPr/>
    </dgm:pt>
    <dgm:pt modelId="{DBD39277-B767-45FA-A647-654368B0E96C}" type="pres">
      <dgm:prSet presAssocID="{9B06087C-50DB-4647-B46E-3DBAAF8DB2E9}" presName="iconRect" presStyleLbl="node1" presStyleIdx="0" presStyleCnt="4" custLinFactNeighborX="99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FB199298-CFBE-43F2-91C8-91D85D7ADC7C}" type="pres">
      <dgm:prSet presAssocID="{9B06087C-50DB-4647-B46E-3DBAAF8DB2E9}" presName="iconSpace" presStyleCnt="0"/>
      <dgm:spPr/>
    </dgm:pt>
    <dgm:pt modelId="{378B61F7-72EE-4C94-B461-DD190D1700E7}" type="pres">
      <dgm:prSet presAssocID="{9B06087C-50DB-4647-B46E-3DBAAF8DB2E9}" presName="parTx" presStyleLbl="revTx" presStyleIdx="0" presStyleCnt="8">
        <dgm:presLayoutVars>
          <dgm:chMax val="0"/>
          <dgm:chPref val="0"/>
        </dgm:presLayoutVars>
      </dgm:prSet>
      <dgm:spPr/>
    </dgm:pt>
    <dgm:pt modelId="{C428C73B-EE04-44A2-AA89-5A98B8828DCF}" type="pres">
      <dgm:prSet presAssocID="{9B06087C-50DB-4647-B46E-3DBAAF8DB2E9}" presName="txSpace" presStyleCnt="0"/>
      <dgm:spPr/>
    </dgm:pt>
    <dgm:pt modelId="{0E0B1AAF-6020-497C-98CC-B1EA051BC8A2}" type="pres">
      <dgm:prSet presAssocID="{9B06087C-50DB-4647-B46E-3DBAAF8DB2E9}" presName="desTx" presStyleLbl="revTx" presStyleIdx="1" presStyleCnt="8">
        <dgm:presLayoutVars/>
      </dgm:prSet>
      <dgm:spPr/>
    </dgm:pt>
    <dgm:pt modelId="{311A97F4-2615-433B-A69E-E1D194D1B5D8}" type="pres">
      <dgm:prSet presAssocID="{946A9B76-5C73-4A21-BC60-6C0876B98BB4}" presName="sibTrans" presStyleCnt="0"/>
      <dgm:spPr/>
    </dgm:pt>
    <dgm:pt modelId="{D277EB3F-EE51-4E08-9507-294C38EC6017}" type="pres">
      <dgm:prSet presAssocID="{ED087C47-C96B-4A57-9E2B-D54F8CFB258E}" presName="compNode" presStyleCnt="0"/>
      <dgm:spPr/>
    </dgm:pt>
    <dgm:pt modelId="{8055B968-8542-4B28-9982-F4996DC4B405}" type="pres">
      <dgm:prSet presAssocID="{ED087C47-C96B-4A57-9E2B-D54F8CFB258E}" presName="iconRect" presStyleLbl="node1" presStyleIdx="1" presStyleCnt="4" custLinFactNeighborX="963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60A6B983-C3B7-4666-9078-9E7DD0EB7947}" type="pres">
      <dgm:prSet presAssocID="{ED087C47-C96B-4A57-9E2B-D54F8CFB258E}" presName="iconSpace" presStyleCnt="0"/>
      <dgm:spPr/>
    </dgm:pt>
    <dgm:pt modelId="{481C045A-7775-4260-BE54-06E3CD65496C}" type="pres">
      <dgm:prSet presAssocID="{ED087C47-C96B-4A57-9E2B-D54F8CFB258E}" presName="parTx" presStyleLbl="revTx" presStyleIdx="2" presStyleCnt="8">
        <dgm:presLayoutVars>
          <dgm:chMax val="0"/>
          <dgm:chPref val="0"/>
        </dgm:presLayoutVars>
      </dgm:prSet>
      <dgm:spPr/>
    </dgm:pt>
    <dgm:pt modelId="{B8863B1B-AE70-463C-9FC9-A5678E215356}" type="pres">
      <dgm:prSet presAssocID="{ED087C47-C96B-4A57-9E2B-D54F8CFB258E}" presName="txSpace" presStyleCnt="0"/>
      <dgm:spPr/>
    </dgm:pt>
    <dgm:pt modelId="{DC65B1A5-8E28-4614-B1D9-52A97030F8D9}" type="pres">
      <dgm:prSet presAssocID="{ED087C47-C96B-4A57-9E2B-D54F8CFB258E}" presName="desTx" presStyleLbl="revTx" presStyleIdx="3" presStyleCnt="8">
        <dgm:presLayoutVars/>
      </dgm:prSet>
      <dgm:spPr/>
    </dgm:pt>
    <dgm:pt modelId="{1F15912D-39BA-4782-83CA-F3A0992B149C}" type="pres">
      <dgm:prSet presAssocID="{8AC71FA8-2DA2-4382-AF18-F64F38807A1C}" presName="sibTrans" presStyleCnt="0"/>
      <dgm:spPr/>
    </dgm:pt>
    <dgm:pt modelId="{32054978-4D26-4341-AF06-92BC38AE52CB}" type="pres">
      <dgm:prSet presAssocID="{CB0ABF2C-0B05-46F2-AC9E-993205422F94}" presName="compNode" presStyleCnt="0"/>
      <dgm:spPr/>
    </dgm:pt>
    <dgm:pt modelId="{BDBCF571-BBC1-468F-8708-A4BDA0D6A2C3}" type="pres">
      <dgm:prSet presAssocID="{CB0ABF2C-0B05-46F2-AC9E-993205422F94}" presName="iconRect" presStyleLbl="node1" presStyleIdx="2" presStyleCnt="4" custLinFactNeighborX="903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23774319-02EA-4D57-A46E-74C91229A2C7}" type="pres">
      <dgm:prSet presAssocID="{CB0ABF2C-0B05-46F2-AC9E-993205422F94}" presName="iconSpace" presStyleCnt="0"/>
      <dgm:spPr/>
    </dgm:pt>
    <dgm:pt modelId="{76C39055-08AA-4BCE-A608-774F003465A7}" type="pres">
      <dgm:prSet presAssocID="{CB0ABF2C-0B05-46F2-AC9E-993205422F94}" presName="parTx" presStyleLbl="revTx" presStyleIdx="4" presStyleCnt="8">
        <dgm:presLayoutVars>
          <dgm:chMax val="0"/>
          <dgm:chPref val="0"/>
        </dgm:presLayoutVars>
      </dgm:prSet>
      <dgm:spPr/>
    </dgm:pt>
    <dgm:pt modelId="{54D1C775-8C65-4919-AF62-07C91235E210}" type="pres">
      <dgm:prSet presAssocID="{CB0ABF2C-0B05-46F2-AC9E-993205422F94}" presName="txSpace" presStyleCnt="0"/>
      <dgm:spPr/>
    </dgm:pt>
    <dgm:pt modelId="{800AEB66-A2A1-48C1-9316-79B8087D5D87}" type="pres">
      <dgm:prSet presAssocID="{CB0ABF2C-0B05-46F2-AC9E-993205422F94}" presName="desTx" presStyleLbl="revTx" presStyleIdx="5" presStyleCnt="8">
        <dgm:presLayoutVars/>
      </dgm:prSet>
      <dgm:spPr/>
    </dgm:pt>
    <dgm:pt modelId="{298F45CF-499E-4997-868E-F2F8661C7988}" type="pres">
      <dgm:prSet presAssocID="{892D6A58-C4AE-4E38-AEAB-25244CDD65BB}" presName="sibTrans" presStyleCnt="0"/>
      <dgm:spPr/>
    </dgm:pt>
    <dgm:pt modelId="{4A1E6900-3264-4188-A05B-C253CCFEF604}" type="pres">
      <dgm:prSet presAssocID="{D2C59F41-47D5-4C06-A0BB-EA7F5EC9ECA7}" presName="compNode" presStyleCnt="0"/>
      <dgm:spPr/>
    </dgm:pt>
    <dgm:pt modelId="{865BA801-F1DB-46AB-840B-4D46D1D441EB}" type="pres">
      <dgm:prSet presAssocID="{D2C59F41-47D5-4C06-A0BB-EA7F5EC9ECA7}" presName="iconRect" presStyleLbl="node1" presStyleIdx="3" presStyleCnt="4" custLinFactNeighborX="9503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4AA3FCC6-7D2A-4874-8667-7D6ADE0F6C3E}" type="pres">
      <dgm:prSet presAssocID="{D2C59F41-47D5-4C06-A0BB-EA7F5EC9ECA7}" presName="iconSpace" presStyleCnt="0"/>
      <dgm:spPr/>
    </dgm:pt>
    <dgm:pt modelId="{7EA587AF-0C37-4547-B1F4-9B250B0BD637}" type="pres">
      <dgm:prSet presAssocID="{D2C59F41-47D5-4C06-A0BB-EA7F5EC9ECA7}" presName="parTx" presStyleLbl="revTx" presStyleIdx="6" presStyleCnt="8">
        <dgm:presLayoutVars>
          <dgm:chMax val="0"/>
          <dgm:chPref val="0"/>
        </dgm:presLayoutVars>
      </dgm:prSet>
      <dgm:spPr/>
    </dgm:pt>
    <dgm:pt modelId="{EC78F9E9-F9E9-42E6-B635-2DCFCDDE11A0}" type="pres">
      <dgm:prSet presAssocID="{D2C59F41-47D5-4C06-A0BB-EA7F5EC9ECA7}" presName="txSpace" presStyleCnt="0"/>
      <dgm:spPr/>
    </dgm:pt>
    <dgm:pt modelId="{F5B20F7B-3639-4042-9078-41E5D94CCED3}" type="pres">
      <dgm:prSet presAssocID="{D2C59F41-47D5-4C06-A0BB-EA7F5EC9ECA7}" presName="desTx" presStyleLbl="revTx" presStyleIdx="7" presStyleCnt="8">
        <dgm:presLayoutVars/>
      </dgm:prSet>
      <dgm:spPr/>
    </dgm:pt>
  </dgm:ptLst>
  <dgm:cxnLst>
    <dgm:cxn modelId="{72D67108-9A7D-4945-A973-38182221DDD2}" srcId="{9B06087C-50DB-4647-B46E-3DBAAF8DB2E9}" destId="{1BE08A9E-55B4-4B96-BCBF-71AC781D8A3E}" srcOrd="0" destOrd="0" parTransId="{602FF964-A9D2-42E4-9DA2-5B9361BD7CC0}" sibTransId="{C4DE1CFD-E281-46B4-B334-20D771852B15}"/>
    <dgm:cxn modelId="{266DD10A-E016-4BFA-82E6-6D1D4018217A}" type="presOf" srcId="{1279F9CF-9123-4984-AB3A-829A0A4ADBBB}" destId="{DC65B1A5-8E28-4614-B1D9-52A97030F8D9}" srcOrd="0" destOrd="0" presId="urn:microsoft.com/office/officeart/2018/2/layout/IconLabelDescriptionList"/>
    <dgm:cxn modelId="{39373A11-6176-4940-B4E9-64432D4C798F}" srcId="{CB0ABF2C-0B05-46F2-AC9E-993205422F94}" destId="{3D905B99-C032-4E80-AED6-598F0002FFDD}" srcOrd="0" destOrd="0" parTransId="{337634D0-A570-4E66-9AA6-189489E539B9}" sibTransId="{AD4DD9F7-3123-41E2-BD69-9CBC63A0B8A4}"/>
    <dgm:cxn modelId="{7017C222-E734-453F-B0BC-8EEFA5D679C7}" srcId="{ED087C47-C96B-4A57-9E2B-D54F8CFB258E}" destId="{1279F9CF-9123-4984-AB3A-829A0A4ADBBB}" srcOrd="0" destOrd="0" parTransId="{D9313A9A-179D-46E1-B475-7473E33E3248}" sibTransId="{9BBE2434-9352-4A7F-8F4C-C10467765031}"/>
    <dgm:cxn modelId="{EA3A4C2A-9867-4584-8E0D-8B678B69AAB7}" type="presOf" srcId="{73F51F27-E95B-4579-9CD3-DE3BF677DD42}" destId="{F5B20F7B-3639-4042-9078-41E5D94CCED3}" srcOrd="0" destOrd="0" presId="urn:microsoft.com/office/officeart/2018/2/layout/IconLabelDescriptionList"/>
    <dgm:cxn modelId="{B7E0B939-8AA9-49E4-9C58-F2CE55766884}" type="presOf" srcId="{AB840C44-71FB-4349-A24C-43FEACA0480D}" destId="{0D1FC059-4DD3-42D3-A0E9-AAD83A6D6937}" srcOrd="0" destOrd="0" presId="urn:microsoft.com/office/officeart/2018/2/layout/IconLabelDescriptionList"/>
    <dgm:cxn modelId="{98AA6175-A5D9-4B70-9428-7A9843A70279}" type="presOf" srcId="{ED087C47-C96B-4A57-9E2B-D54F8CFB258E}" destId="{481C045A-7775-4260-BE54-06E3CD65496C}" srcOrd="0" destOrd="0" presId="urn:microsoft.com/office/officeart/2018/2/layout/IconLabelDescriptionList"/>
    <dgm:cxn modelId="{A5C78880-D515-4064-8DE3-60A411912A38}" srcId="{AB840C44-71FB-4349-A24C-43FEACA0480D}" destId="{ED087C47-C96B-4A57-9E2B-D54F8CFB258E}" srcOrd="1" destOrd="0" parTransId="{84E899D2-2D36-4939-8A1C-F1C134D571C8}" sibTransId="{8AC71FA8-2DA2-4382-AF18-F64F38807A1C}"/>
    <dgm:cxn modelId="{49147984-0DA0-4326-B42E-359833F77558}" srcId="{AB840C44-71FB-4349-A24C-43FEACA0480D}" destId="{9B06087C-50DB-4647-B46E-3DBAAF8DB2E9}" srcOrd="0" destOrd="0" parTransId="{ADBBF982-2550-4051-BDA8-952783F29E13}" sibTransId="{946A9B76-5C73-4A21-BC60-6C0876B98BB4}"/>
    <dgm:cxn modelId="{5DB50E9C-513B-437A-BC36-1C9374DEF833}" srcId="{D2C59F41-47D5-4C06-A0BB-EA7F5EC9ECA7}" destId="{73F51F27-E95B-4579-9CD3-DE3BF677DD42}" srcOrd="0" destOrd="0" parTransId="{8B9DF6E7-40BE-40FE-A4BC-2D48BCC828A0}" sibTransId="{51F9D90F-16A9-430F-968A-76EC0439F6AD}"/>
    <dgm:cxn modelId="{4762D09E-05DE-4C0C-8FFD-860EC187E235}" type="presOf" srcId="{C3FECD70-49BC-446A-8BE0-69EBBE5F83AA}" destId="{F5B20F7B-3639-4042-9078-41E5D94CCED3}" srcOrd="0" destOrd="1" presId="urn:microsoft.com/office/officeart/2018/2/layout/IconLabelDescriptionList"/>
    <dgm:cxn modelId="{36B838AA-3547-49D7-861C-1AE142BE7B16}" type="presOf" srcId="{D2C59F41-47D5-4C06-A0BB-EA7F5EC9ECA7}" destId="{7EA587AF-0C37-4547-B1F4-9B250B0BD637}" srcOrd="0" destOrd="0" presId="urn:microsoft.com/office/officeart/2018/2/layout/IconLabelDescriptionList"/>
    <dgm:cxn modelId="{8C4AD8B4-BA2A-41E5-B4BB-9E58A8B68A4C}" srcId="{D2C59F41-47D5-4C06-A0BB-EA7F5EC9ECA7}" destId="{C3FECD70-49BC-446A-8BE0-69EBBE5F83AA}" srcOrd="1" destOrd="0" parTransId="{F4752F2C-A918-4FEB-8E0C-D9BB33BA3611}" sibTransId="{624D5580-784E-4842-9A26-39CB7AE5DC80}"/>
    <dgm:cxn modelId="{2ABD8CB7-E0E2-4AFE-A34B-8C168864DAB9}" type="presOf" srcId="{CB0ABF2C-0B05-46F2-AC9E-993205422F94}" destId="{76C39055-08AA-4BCE-A608-774F003465A7}" srcOrd="0" destOrd="0" presId="urn:microsoft.com/office/officeart/2018/2/layout/IconLabelDescriptionList"/>
    <dgm:cxn modelId="{DE7BA5B7-5120-4185-9454-37CF6089B888}" srcId="{AB840C44-71FB-4349-A24C-43FEACA0480D}" destId="{D2C59F41-47D5-4C06-A0BB-EA7F5EC9ECA7}" srcOrd="3" destOrd="0" parTransId="{7E1658EA-A248-4AC1-BD5F-D5CD529B8BCF}" sibTransId="{E23F1D42-BC66-4561-9196-352473108EE1}"/>
    <dgm:cxn modelId="{411E6EBB-8210-43C8-B9F1-C54985A86A98}" type="presOf" srcId="{1BE08A9E-55B4-4B96-BCBF-71AC781D8A3E}" destId="{0E0B1AAF-6020-497C-98CC-B1EA051BC8A2}" srcOrd="0" destOrd="0" presId="urn:microsoft.com/office/officeart/2018/2/layout/IconLabelDescriptionList"/>
    <dgm:cxn modelId="{4285B9C8-089F-41D9-B73E-BF0BFF192146}" type="presOf" srcId="{9B06087C-50DB-4647-B46E-3DBAAF8DB2E9}" destId="{378B61F7-72EE-4C94-B461-DD190D1700E7}" srcOrd="0" destOrd="0" presId="urn:microsoft.com/office/officeart/2018/2/layout/IconLabelDescriptionList"/>
    <dgm:cxn modelId="{E31829E0-ABB6-404D-AF25-ECACA57B97D3}" srcId="{AB840C44-71FB-4349-A24C-43FEACA0480D}" destId="{CB0ABF2C-0B05-46F2-AC9E-993205422F94}" srcOrd="2" destOrd="0" parTransId="{FF93DEAE-7E64-4923-ABE3-771C35821D85}" sibTransId="{892D6A58-C4AE-4E38-AEAB-25244CDD65BB}"/>
    <dgm:cxn modelId="{DA9605EB-7987-4C04-AF7E-6F6A66FE550C}" type="presOf" srcId="{3D905B99-C032-4E80-AED6-598F0002FFDD}" destId="{800AEB66-A2A1-48C1-9316-79B8087D5D87}" srcOrd="0" destOrd="0" presId="urn:microsoft.com/office/officeart/2018/2/layout/IconLabelDescriptionList"/>
    <dgm:cxn modelId="{668B84F3-56D0-4DA3-BBBF-6EC449B2A8E3}" type="presParOf" srcId="{0D1FC059-4DD3-42D3-A0E9-AAD83A6D6937}" destId="{2D7287AF-0C30-482B-A24C-9E993776569E}" srcOrd="0" destOrd="0" presId="urn:microsoft.com/office/officeart/2018/2/layout/IconLabelDescriptionList"/>
    <dgm:cxn modelId="{8DAFD3A9-F46D-4D78-89A4-F6FF88A2394C}" type="presParOf" srcId="{2D7287AF-0C30-482B-A24C-9E993776569E}" destId="{DBD39277-B767-45FA-A647-654368B0E96C}" srcOrd="0" destOrd="0" presId="urn:microsoft.com/office/officeart/2018/2/layout/IconLabelDescriptionList"/>
    <dgm:cxn modelId="{5EC3A377-A6A2-43C6-BCC0-FA301C70C436}" type="presParOf" srcId="{2D7287AF-0C30-482B-A24C-9E993776569E}" destId="{FB199298-CFBE-43F2-91C8-91D85D7ADC7C}" srcOrd="1" destOrd="0" presId="urn:microsoft.com/office/officeart/2018/2/layout/IconLabelDescriptionList"/>
    <dgm:cxn modelId="{93F18E9F-A155-4B90-A9A5-FB4B9A274EC0}" type="presParOf" srcId="{2D7287AF-0C30-482B-A24C-9E993776569E}" destId="{378B61F7-72EE-4C94-B461-DD190D1700E7}" srcOrd="2" destOrd="0" presId="urn:microsoft.com/office/officeart/2018/2/layout/IconLabelDescriptionList"/>
    <dgm:cxn modelId="{731B78A8-5335-4B48-B3D7-A91AE716A3AC}" type="presParOf" srcId="{2D7287AF-0C30-482B-A24C-9E993776569E}" destId="{C428C73B-EE04-44A2-AA89-5A98B8828DCF}" srcOrd="3" destOrd="0" presId="urn:microsoft.com/office/officeart/2018/2/layout/IconLabelDescriptionList"/>
    <dgm:cxn modelId="{FFBC17DB-7F7C-4CC2-9C4F-05DDC660E6ED}" type="presParOf" srcId="{2D7287AF-0C30-482B-A24C-9E993776569E}" destId="{0E0B1AAF-6020-497C-98CC-B1EA051BC8A2}" srcOrd="4" destOrd="0" presId="urn:microsoft.com/office/officeart/2018/2/layout/IconLabelDescriptionList"/>
    <dgm:cxn modelId="{A90F666D-6D75-4E83-9CC4-652EF6FD553F}" type="presParOf" srcId="{0D1FC059-4DD3-42D3-A0E9-AAD83A6D6937}" destId="{311A97F4-2615-433B-A69E-E1D194D1B5D8}" srcOrd="1" destOrd="0" presId="urn:microsoft.com/office/officeart/2018/2/layout/IconLabelDescriptionList"/>
    <dgm:cxn modelId="{FB256FEA-9E1E-4AA2-88B0-CFC604EBC398}" type="presParOf" srcId="{0D1FC059-4DD3-42D3-A0E9-AAD83A6D6937}" destId="{D277EB3F-EE51-4E08-9507-294C38EC6017}" srcOrd="2" destOrd="0" presId="urn:microsoft.com/office/officeart/2018/2/layout/IconLabelDescriptionList"/>
    <dgm:cxn modelId="{25525D6A-DE4F-459A-9C8E-9D0AF107556A}" type="presParOf" srcId="{D277EB3F-EE51-4E08-9507-294C38EC6017}" destId="{8055B968-8542-4B28-9982-F4996DC4B405}" srcOrd="0" destOrd="0" presId="urn:microsoft.com/office/officeart/2018/2/layout/IconLabelDescriptionList"/>
    <dgm:cxn modelId="{4816FBB3-838C-4BEE-B16B-8DEBAAC24DBC}" type="presParOf" srcId="{D277EB3F-EE51-4E08-9507-294C38EC6017}" destId="{60A6B983-C3B7-4666-9078-9E7DD0EB7947}" srcOrd="1" destOrd="0" presId="urn:microsoft.com/office/officeart/2018/2/layout/IconLabelDescriptionList"/>
    <dgm:cxn modelId="{06944A04-0BE4-4A01-830A-84F618D2C4E8}" type="presParOf" srcId="{D277EB3F-EE51-4E08-9507-294C38EC6017}" destId="{481C045A-7775-4260-BE54-06E3CD65496C}" srcOrd="2" destOrd="0" presId="urn:microsoft.com/office/officeart/2018/2/layout/IconLabelDescriptionList"/>
    <dgm:cxn modelId="{1FE23BCC-34D8-476C-9027-AAB449EE0188}" type="presParOf" srcId="{D277EB3F-EE51-4E08-9507-294C38EC6017}" destId="{B8863B1B-AE70-463C-9FC9-A5678E215356}" srcOrd="3" destOrd="0" presId="urn:microsoft.com/office/officeart/2018/2/layout/IconLabelDescriptionList"/>
    <dgm:cxn modelId="{48D5C357-07E8-4E04-80F1-1A3B9A6D0F2D}" type="presParOf" srcId="{D277EB3F-EE51-4E08-9507-294C38EC6017}" destId="{DC65B1A5-8E28-4614-B1D9-52A97030F8D9}" srcOrd="4" destOrd="0" presId="urn:microsoft.com/office/officeart/2018/2/layout/IconLabelDescriptionList"/>
    <dgm:cxn modelId="{17EA800B-55F6-493A-BB51-345BB8A76D08}" type="presParOf" srcId="{0D1FC059-4DD3-42D3-A0E9-AAD83A6D6937}" destId="{1F15912D-39BA-4782-83CA-F3A0992B149C}" srcOrd="3" destOrd="0" presId="urn:microsoft.com/office/officeart/2018/2/layout/IconLabelDescriptionList"/>
    <dgm:cxn modelId="{03615DA4-1796-41AA-AA35-3E8D63F90331}" type="presParOf" srcId="{0D1FC059-4DD3-42D3-A0E9-AAD83A6D6937}" destId="{32054978-4D26-4341-AF06-92BC38AE52CB}" srcOrd="4" destOrd="0" presId="urn:microsoft.com/office/officeart/2018/2/layout/IconLabelDescriptionList"/>
    <dgm:cxn modelId="{784AB3ED-B506-48CE-9384-85018DF937E3}" type="presParOf" srcId="{32054978-4D26-4341-AF06-92BC38AE52CB}" destId="{BDBCF571-BBC1-468F-8708-A4BDA0D6A2C3}" srcOrd="0" destOrd="0" presId="urn:microsoft.com/office/officeart/2018/2/layout/IconLabelDescriptionList"/>
    <dgm:cxn modelId="{8CB0A37D-D407-4974-8539-BDE33E5BDAD7}" type="presParOf" srcId="{32054978-4D26-4341-AF06-92BC38AE52CB}" destId="{23774319-02EA-4D57-A46E-74C91229A2C7}" srcOrd="1" destOrd="0" presId="urn:microsoft.com/office/officeart/2018/2/layout/IconLabelDescriptionList"/>
    <dgm:cxn modelId="{408448A4-3069-4300-BC9D-C3E8BA0AFA6A}" type="presParOf" srcId="{32054978-4D26-4341-AF06-92BC38AE52CB}" destId="{76C39055-08AA-4BCE-A608-774F003465A7}" srcOrd="2" destOrd="0" presId="urn:microsoft.com/office/officeart/2018/2/layout/IconLabelDescriptionList"/>
    <dgm:cxn modelId="{E78B8282-70C8-41EE-9C96-681322954E82}" type="presParOf" srcId="{32054978-4D26-4341-AF06-92BC38AE52CB}" destId="{54D1C775-8C65-4919-AF62-07C91235E210}" srcOrd="3" destOrd="0" presId="urn:microsoft.com/office/officeart/2018/2/layout/IconLabelDescriptionList"/>
    <dgm:cxn modelId="{40B3F086-C879-486B-91C8-D4464F1B3607}" type="presParOf" srcId="{32054978-4D26-4341-AF06-92BC38AE52CB}" destId="{800AEB66-A2A1-48C1-9316-79B8087D5D87}" srcOrd="4" destOrd="0" presId="urn:microsoft.com/office/officeart/2018/2/layout/IconLabelDescriptionList"/>
    <dgm:cxn modelId="{AD8B4DC9-A359-4E4A-A80D-1038192719F4}" type="presParOf" srcId="{0D1FC059-4DD3-42D3-A0E9-AAD83A6D6937}" destId="{298F45CF-499E-4997-868E-F2F8661C7988}" srcOrd="5" destOrd="0" presId="urn:microsoft.com/office/officeart/2018/2/layout/IconLabelDescriptionList"/>
    <dgm:cxn modelId="{17BAD22E-428D-4942-A549-9293867BE129}" type="presParOf" srcId="{0D1FC059-4DD3-42D3-A0E9-AAD83A6D6937}" destId="{4A1E6900-3264-4188-A05B-C253CCFEF604}" srcOrd="6" destOrd="0" presId="urn:microsoft.com/office/officeart/2018/2/layout/IconLabelDescriptionList"/>
    <dgm:cxn modelId="{96108CA3-BE66-4FD0-990E-0958164823A5}" type="presParOf" srcId="{4A1E6900-3264-4188-A05B-C253CCFEF604}" destId="{865BA801-F1DB-46AB-840B-4D46D1D441EB}" srcOrd="0" destOrd="0" presId="urn:microsoft.com/office/officeart/2018/2/layout/IconLabelDescriptionList"/>
    <dgm:cxn modelId="{CBC6D268-763D-44CF-99BD-AFD45B7B0077}" type="presParOf" srcId="{4A1E6900-3264-4188-A05B-C253CCFEF604}" destId="{4AA3FCC6-7D2A-4874-8667-7D6ADE0F6C3E}" srcOrd="1" destOrd="0" presId="urn:microsoft.com/office/officeart/2018/2/layout/IconLabelDescriptionList"/>
    <dgm:cxn modelId="{F2DD4174-6315-4076-8F02-867272AD1AC0}" type="presParOf" srcId="{4A1E6900-3264-4188-A05B-C253CCFEF604}" destId="{7EA587AF-0C37-4547-B1F4-9B250B0BD637}" srcOrd="2" destOrd="0" presId="urn:microsoft.com/office/officeart/2018/2/layout/IconLabelDescriptionList"/>
    <dgm:cxn modelId="{B6D195FB-FD80-44C8-BA91-2F17BDF56973}" type="presParOf" srcId="{4A1E6900-3264-4188-A05B-C253CCFEF604}" destId="{EC78F9E9-F9E9-42E6-B635-2DCFCDDE11A0}" srcOrd="3" destOrd="0" presId="urn:microsoft.com/office/officeart/2018/2/layout/IconLabelDescriptionList"/>
    <dgm:cxn modelId="{DF613B52-E56D-4EFB-B631-E9C47231E1E8}" type="presParOf" srcId="{4A1E6900-3264-4188-A05B-C253CCFEF604}" destId="{F5B20F7B-3639-4042-9078-41E5D94CCED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42A08A-C05A-49A5-9C7B-A10D7EF9A27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3D889-22C9-4161-A920-21E8D8C86B05}">
      <dgm:prSet custT="1"/>
      <dgm:spPr/>
      <dgm:t>
        <a:bodyPr/>
        <a:lstStyle/>
        <a:p>
          <a:pPr algn="just"/>
          <a:r>
            <a:rPr lang="en-US" sz="2000" dirty="0"/>
            <a:t>Drillex HDD designs reliable, cost-effective mud motors optimized for horizontal directional drilling (HDD) and mid-depth oilfield applications. </a:t>
          </a:r>
        </a:p>
        <a:p>
          <a:pPr algn="just"/>
          <a:r>
            <a:rPr lang="en-US" sz="2000" dirty="0"/>
            <a:t>The 7-inch Drillex Mud Motor delivers a balance of performance and affordability for larger borehole drilling projects.</a:t>
          </a:r>
        </a:p>
      </dgm:t>
    </dgm:pt>
    <dgm:pt modelId="{E6239EA4-9F97-4221-A39A-9977F455FC52}" type="parTrans" cxnId="{1C90C627-F4F8-4595-808D-16FA8C531110}">
      <dgm:prSet/>
      <dgm:spPr/>
      <dgm:t>
        <a:bodyPr/>
        <a:lstStyle/>
        <a:p>
          <a:endParaRPr lang="en-US"/>
        </a:p>
      </dgm:t>
    </dgm:pt>
    <dgm:pt modelId="{0E52F8C6-E70D-4761-9666-4E895157AD6C}" type="sibTrans" cxnId="{1C90C627-F4F8-4595-808D-16FA8C531110}">
      <dgm:prSet/>
      <dgm:spPr/>
      <dgm:t>
        <a:bodyPr/>
        <a:lstStyle/>
        <a:p>
          <a:endParaRPr lang="en-US"/>
        </a:p>
      </dgm:t>
    </dgm:pt>
    <dgm:pt modelId="{FB6560D8-24E0-4233-B6A6-207D9E42CBF2}">
      <dgm:prSet custT="1"/>
      <dgm:spPr/>
      <dgm:t>
        <a:bodyPr/>
        <a:lstStyle/>
        <a:p>
          <a:pPr algn="just"/>
          <a:r>
            <a:rPr lang="en-US" sz="2000" dirty="0"/>
            <a:t>Drillex focuses on </a:t>
          </a:r>
          <a:r>
            <a:rPr lang="en-US" sz="2000" b="1" dirty="0"/>
            <a:t>streamlined designs</a:t>
          </a:r>
          <a:r>
            <a:rPr lang="en-US" sz="2000" dirty="0"/>
            <a:t>, </a:t>
          </a:r>
          <a:r>
            <a:rPr lang="en-US" sz="2000" b="1" dirty="0"/>
            <a:t>ease of maintenance</a:t>
          </a:r>
          <a:r>
            <a:rPr lang="en-US" sz="2000" dirty="0"/>
            <a:t>, and </a:t>
          </a:r>
          <a:r>
            <a:rPr lang="en-US" sz="2000" b="1" dirty="0"/>
            <a:t>field versatility,</a:t>
          </a:r>
          <a:r>
            <a:rPr lang="en-US" sz="2000" dirty="0"/>
            <a:t> which makes our 7-inch mud motors especially attractive to contractors seeking </a:t>
          </a:r>
          <a:r>
            <a:rPr lang="en-US" sz="2000" b="1" dirty="0"/>
            <a:t>high performance with minimal downtime and cost overhead</a:t>
          </a:r>
          <a:r>
            <a:rPr lang="en-US" sz="2000" dirty="0"/>
            <a:t>. Their </a:t>
          </a:r>
          <a:r>
            <a:rPr lang="en-US" sz="2000" b="1" dirty="0"/>
            <a:t>7-inch Drillex Mud Motor</a:t>
          </a:r>
          <a:r>
            <a:rPr lang="en-US" sz="2000" dirty="0"/>
            <a:t> caters to larger borehole drilling operations where moderate torque and ease of maintenance are essential.</a:t>
          </a:r>
        </a:p>
      </dgm:t>
    </dgm:pt>
    <dgm:pt modelId="{C9513EF8-8CF5-46BA-9D14-C218A754D067}" type="parTrans" cxnId="{581E7B56-DC11-47FD-8B4F-985AEE898A4E}">
      <dgm:prSet/>
      <dgm:spPr/>
      <dgm:t>
        <a:bodyPr/>
        <a:lstStyle/>
        <a:p>
          <a:endParaRPr lang="en-US"/>
        </a:p>
      </dgm:t>
    </dgm:pt>
    <dgm:pt modelId="{13C064DC-1F18-4D77-8DB1-218582970405}" type="sibTrans" cxnId="{581E7B56-DC11-47FD-8B4F-985AEE898A4E}">
      <dgm:prSet/>
      <dgm:spPr/>
      <dgm:t>
        <a:bodyPr/>
        <a:lstStyle/>
        <a:p>
          <a:endParaRPr lang="en-US"/>
        </a:p>
      </dgm:t>
    </dgm:pt>
    <dgm:pt modelId="{29499B13-244E-4811-A7D2-CD67A55E6888}" type="pres">
      <dgm:prSet presAssocID="{0F42A08A-C05A-49A5-9C7B-A10D7EF9A27E}" presName="root" presStyleCnt="0">
        <dgm:presLayoutVars>
          <dgm:dir/>
          <dgm:resizeHandles val="exact"/>
        </dgm:presLayoutVars>
      </dgm:prSet>
      <dgm:spPr/>
    </dgm:pt>
    <dgm:pt modelId="{F19F7AD0-FC11-4182-B6D6-F77A5ACA54AD}" type="pres">
      <dgm:prSet presAssocID="{0F42A08A-C05A-49A5-9C7B-A10D7EF9A27E}" presName="container" presStyleCnt="0">
        <dgm:presLayoutVars>
          <dgm:dir/>
          <dgm:resizeHandles val="exact"/>
        </dgm:presLayoutVars>
      </dgm:prSet>
      <dgm:spPr/>
    </dgm:pt>
    <dgm:pt modelId="{501D2BC0-783D-468C-9FA8-6DC178D3EC4B}" type="pres">
      <dgm:prSet presAssocID="{0CE3D889-22C9-4161-A920-21E8D8C86B05}" presName="compNode" presStyleCnt="0"/>
      <dgm:spPr/>
    </dgm:pt>
    <dgm:pt modelId="{C3CFE551-CC5F-4169-A5FB-79E5344FE9F9}" type="pres">
      <dgm:prSet presAssocID="{0CE3D889-22C9-4161-A920-21E8D8C86B05}" presName="iconBgRect" presStyleLbl="bgShp" presStyleIdx="0" presStyleCnt="2"/>
      <dgm:spPr/>
    </dgm:pt>
    <dgm:pt modelId="{82B64379-6461-49C8-934D-5CE638258683}" type="pres">
      <dgm:prSet presAssocID="{0CE3D889-22C9-4161-A920-21E8D8C86B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33D065D-3D50-48DE-9A59-15DE65318D99}" type="pres">
      <dgm:prSet presAssocID="{0CE3D889-22C9-4161-A920-21E8D8C86B05}" presName="spaceRect" presStyleCnt="0"/>
      <dgm:spPr/>
    </dgm:pt>
    <dgm:pt modelId="{0F47A059-A194-4ED1-A53E-23CC7178D074}" type="pres">
      <dgm:prSet presAssocID="{0CE3D889-22C9-4161-A920-21E8D8C86B05}" presName="textRect" presStyleLbl="revTx" presStyleIdx="0" presStyleCnt="2">
        <dgm:presLayoutVars>
          <dgm:chMax val="1"/>
          <dgm:chPref val="1"/>
        </dgm:presLayoutVars>
      </dgm:prSet>
      <dgm:spPr/>
    </dgm:pt>
    <dgm:pt modelId="{B1F998D0-21A5-41BC-8090-8337DFA9AAAA}" type="pres">
      <dgm:prSet presAssocID="{0E52F8C6-E70D-4761-9666-4E895157AD6C}" presName="sibTrans" presStyleLbl="sibTrans2D1" presStyleIdx="0" presStyleCnt="0"/>
      <dgm:spPr/>
    </dgm:pt>
    <dgm:pt modelId="{AA8204BF-FB7C-4CC6-8DA6-BDE5A999B359}" type="pres">
      <dgm:prSet presAssocID="{FB6560D8-24E0-4233-B6A6-207D9E42CBF2}" presName="compNode" presStyleCnt="0"/>
      <dgm:spPr/>
    </dgm:pt>
    <dgm:pt modelId="{54C0B01D-776B-4307-B373-6731A3C1BC88}" type="pres">
      <dgm:prSet presAssocID="{FB6560D8-24E0-4233-B6A6-207D9E42CBF2}" presName="iconBgRect" presStyleLbl="bgShp" presStyleIdx="1" presStyleCnt="2"/>
      <dgm:spPr/>
    </dgm:pt>
    <dgm:pt modelId="{8A2E4663-F11E-47E1-926D-A07F20E6140C}" type="pres">
      <dgm:prSet presAssocID="{FB6560D8-24E0-4233-B6A6-207D9E42CB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0EA6A9A7-14BF-413B-A90B-9E8A6D68C80B}" type="pres">
      <dgm:prSet presAssocID="{FB6560D8-24E0-4233-B6A6-207D9E42CBF2}" presName="spaceRect" presStyleCnt="0"/>
      <dgm:spPr/>
    </dgm:pt>
    <dgm:pt modelId="{020DCB88-E6CB-44D8-80E1-4A57D465FE58}" type="pres">
      <dgm:prSet presAssocID="{FB6560D8-24E0-4233-B6A6-207D9E42CBF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85DE12-0278-449C-B60F-1BCB2368AC32}" type="presOf" srcId="{0CE3D889-22C9-4161-A920-21E8D8C86B05}" destId="{0F47A059-A194-4ED1-A53E-23CC7178D074}" srcOrd="0" destOrd="0" presId="urn:microsoft.com/office/officeart/2018/2/layout/IconCircleList"/>
    <dgm:cxn modelId="{DC266A19-4381-4872-BA34-9443E626EBEE}" type="presOf" srcId="{0F42A08A-C05A-49A5-9C7B-A10D7EF9A27E}" destId="{29499B13-244E-4811-A7D2-CD67A55E6888}" srcOrd="0" destOrd="0" presId="urn:microsoft.com/office/officeart/2018/2/layout/IconCircleList"/>
    <dgm:cxn modelId="{1C90C627-F4F8-4595-808D-16FA8C531110}" srcId="{0F42A08A-C05A-49A5-9C7B-A10D7EF9A27E}" destId="{0CE3D889-22C9-4161-A920-21E8D8C86B05}" srcOrd="0" destOrd="0" parTransId="{E6239EA4-9F97-4221-A39A-9977F455FC52}" sibTransId="{0E52F8C6-E70D-4761-9666-4E895157AD6C}"/>
    <dgm:cxn modelId="{8DEA9A4D-D57F-4741-BA66-C25CFEB1BEC3}" type="presOf" srcId="{0E52F8C6-E70D-4761-9666-4E895157AD6C}" destId="{B1F998D0-21A5-41BC-8090-8337DFA9AAAA}" srcOrd="0" destOrd="0" presId="urn:microsoft.com/office/officeart/2018/2/layout/IconCircleList"/>
    <dgm:cxn modelId="{581E7B56-DC11-47FD-8B4F-985AEE898A4E}" srcId="{0F42A08A-C05A-49A5-9C7B-A10D7EF9A27E}" destId="{FB6560D8-24E0-4233-B6A6-207D9E42CBF2}" srcOrd="1" destOrd="0" parTransId="{C9513EF8-8CF5-46BA-9D14-C218A754D067}" sibTransId="{13C064DC-1F18-4D77-8DB1-218582970405}"/>
    <dgm:cxn modelId="{6CD964CD-0CCE-483F-862D-E8B4E998F215}" type="presOf" srcId="{FB6560D8-24E0-4233-B6A6-207D9E42CBF2}" destId="{020DCB88-E6CB-44D8-80E1-4A57D465FE58}" srcOrd="0" destOrd="0" presId="urn:microsoft.com/office/officeart/2018/2/layout/IconCircleList"/>
    <dgm:cxn modelId="{46CC0153-8F6D-43E9-91E3-63AD2A824FAA}" type="presParOf" srcId="{29499B13-244E-4811-A7D2-CD67A55E6888}" destId="{F19F7AD0-FC11-4182-B6D6-F77A5ACA54AD}" srcOrd="0" destOrd="0" presId="urn:microsoft.com/office/officeart/2018/2/layout/IconCircleList"/>
    <dgm:cxn modelId="{B48819FC-D567-478E-BA7E-E8CFB40B201D}" type="presParOf" srcId="{F19F7AD0-FC11-4182-B6D6-F77A5ACA54AD}" destId="{501D2BC0-783D-468C-9FA8-6DC178D3EC4B}" srcOrd="0" destOrd="0" presId="urn:microsoft.com/office/officeart/2018/2/layout/IconCircleList"/>
    <dgm:cxn modelId="{6AF4A97F-CF59-47A1-9B58-913E6F0369B6}" type="presParOf" srcId="{501D2BC0-783D-468C-9FA8-6DC178D3EC4B}" destId="{C3CFE551-CC5F-4169-A5FB-79E5344FE9F9}" srcOrd="0" destOrd="0" presId="urn:microsoft.com/office/officeart/2018/2/layout/IconCircleList"/>
    <dgm:cxn modelId="{0D59F07D-6D01-4724-8F13-9440C6B0CBB9}" type="presParOf" srcId="{501D2BC0-783D-468C-9FA8-6DC178D3EC4B}" destId="{82B64379-6461-49C8-934D-5CE638258683}" srcOrd="1" destOrd="0" presId="urn:microsoft.com/office/officeart/2018/2/layout/IconCircleList"/>
    <dgm:cxn modelId="{34DA0A8D-C5B2-44E6-B652-0F1EDE4AEE53}" type="presParOf" srcId="{501D2BC0-783D-468C-9FA8-6DC178D3EC4B}" destId="{133D065D-3D50-48DE-9A59-15DE65318D99}" srcOrd="2" destOrd="0" presId="urn:microsoft.com/office/officeart/2018/2/layout/IconCircleList"/>
    <dgm:cxn modelId="{B87A0685-5274-461B-89B1-495B28C26D16}" type="presParOf" srcId="{501D2BC0-783D-468C-9FA8-6DC178D3EC4B}" destId="{0F47A059-A194-4ED1-A53E-23CC7178D074}" srcOrd="3" destOrd="0" presId="urn:microsoft.com/office/officeart/2018/2/layout/IconCircleList"/>
    <dgm:cxn modelId="{C35D6578-494C-43AE-9F26-D2599D7193CB}" type="presParOf" srcId="{F19F7AD0-FC11-4182-B6D6-F77A5ACA54AD}" destId="{B1F998D0-21A5-41BC-8090-8337DFA9AAAA}" srcOrd="1" destOrd="0" presId="urn:microsoft.com/office/officeart/2018/2/layout/IconCircleList"/>
    <dgm:cxn modelId="{CEF0E2B9-28F5-4470-93AC-B67F4634C4DC}" type="presParOf" srcId="{F19F7AD0-FC11-4182-B6D6-F77A5ACA54AD}" destId="{AA8204BF-FB7C-4CC6-8DA6-BDE5A999B359}" srcOrd="2" destOrd="0" presId="urn:microsoft.com/office/officeart/2018/2/layout/IconCircleList"/>
    <dgm:cxn modelId="{55A0438A-6F53-4179-9EF1-CFAE63C3F36F}" type="presParOf" srcId="{AA8204BF-FB7C-4CC6-8DA6-BDE5A999B359}" destId="{54C0B01D-776B-4307-B373-6731A3C1BC88}" srcOrd="0" destOrd="0" presId="urn:microsoft.com/office/officeart/2018/2/layout/IconCircleList"/>
    <dgm:cxn modelId="{82BD5C3A-5150-41F8-BA85-255293CD750D}" type="presParOf" srcId="{AA8204BF-FB7C-4CC6-8DA6-BDE5A999B359}" destId="{8A2E4663-F11E-47E1-926D-A07F20E6140C}" srcOrd="1" destOrd="0" presId="urn:microsoft.com/office/officeart/2018/2/layout/IconCircleList"/>
    <dgm:cxn modelId="{BBF427A8-C1D6-43B5-8476-681E3587A3B4}" type="presParOf" srcId="{AA8204BF-FB7C-4CC6-8DA6-BDE5A999B359}" destId="{0EA6A9A7-14BF-413B-A90B-9E8A6D68C80B}" srcOrd="2" destOrd="0" presId="urn:microsoft.com/office/officeart/2018/2/layout/IconCircleList"/>
    <dgm:cxn modelId="{162E4FBE-1D80-4258-805F-A58755C16F57}" type="presParOf" srcId="{AA8204BF-FB7C-4CC6-8DA6-BDE5A999B359}" destId="{020DCB88-E6CB-44D8-80E1-4A57D465FE5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63D9B6-7BE6-4B11-8F8E-0B1917AC072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C2E761-4695-4F7D-857A-502B20A4D811}">
      <dgm:prSet/>
      <dgm:spPr/>
      <dgm:t>
        <a:bodyPr/>
        <a:lstStyle/>
        <a:p>
          <a:r>
            <a:rPr lang="en-US" b="1"/>
            <a:t>Bearing Assembly</a:t>
          </a:r>
          <a:endParaRPr lang="en-US"/>
        </a:p>
      </dgm:t>
    </dgm:pt>
    <dgm:pt modelId="{CB9F6613-D93C-4B3C-AA7A-F09236E86EF9}" type="parTrans" cxnId="{A6418F9B-2422-475D-919C-C7495218240E}">
      <dgm:prSet/>
      <dgm:spPr/>
      <dgm:t>
        <a:bodyPr/>
        <a:lstStyle/>
        <a:p>
          <a:endParaRPr lang="en-US"/>
        </a:p>
      </dgm:t>
    </dgm:pt>
    <dgm:pt modelId="{6BF62DF7-A353-4DD5-8776-0A6734031EF2}" type="sibTrans" cxnId="{A6418F9B-2422-475D-919C-C7495218240E}">
      <dgm:prSet/>
      <dgm:spPr/>
      <dgm:t>
        <a:bodyPr/>
        <a:lstStyle/>
        <a:p>
          <a:endParaRPr lang="en-US"/>
        </a:p>
      </dgm:t>
    </dgm:pt>
    <dgm:pt modelId="{D960A511-B5EC-4492-8A92-1492BBDE0189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Offered in </a:t>
          </a:r>
          <a:r>
            <a:rPr lang="en-US" b="1" dirty="0"/>
            <a:t>sealed bearing pack and mud-lubricated configurations</a:t>
          </a:r>
          <a:r>
            <a:rPr lang="en-US" dirty="0"/>
            <a:t>, allowing operators to choose based on application specifics.</a:t>
          </a:r>
        </a:p>
      </dgm:t>
    </dgm:pt>
    <dgm:pt modelId="{BE07AF93-1DB0-4EAA-A31D-044F71C73811}" type="parTrans" cxnId="{4ED62257-FC4A-4AE6-B38F-DE43DC99B8E3}">
      <dgm:prSet/>
      <dgm:spPr/>
      <dgm:t>
        <a:bodyPr/>
        <a:lstStyle/>
        <a:p>
          <a:endParaRPr lang="en-US"/>
        </a:p>
      </dgm:t>
    </dgm:pt>
    <dgm:pt modelId="{A9B34DEF-9F5D-4207-8C3E-F44D265EA9BF}" type="sibTrans" cxnId="{4ED62257-FC4A-4AE6-B38F-DE43DC99B8E3}">
      <dgm:prSet/>
      <dgm:spPr/>
      <dgm:t>
        <a:bodyPr/>
        <a:lstStyle/>
        <a:p>
          <a:endParaRPr lang="en-US"/>
        </a:p>
      </dgm:t>
    </dgm:pt>
    <dgm:pt modelId="{7813A570-37E4-4021-8FE9-646DE40ACBB2}">
      <dgm:prSet/>
      <dgm:spPr/>
      <dgm:t>
        <a:bodyPr/>
        <a:lstStyle/>
        <a:p>
          <a:r>
            <a:rPr lang="en-US" b="1"/>
            <a:t>Bent Housing Design</a:t>
          </a:r>
          <a:endParaRPr lang="en-US"/>
        </a:p>
      </dgm:t>
    </dgm:pt>
    <dgm:pt modelId="{312904F4-A70E-4835-AC72-6905DCE861B3}" type="parTrans" cxnId="{C1D8184E-0EB5-4E2E-B63A-12CEAC1A3D34}">
      <dgm:prSet/>
      <dgm:spPr/>
      <dgm:t>
        <a:bodyPr/>
        <a:lstStyle/>
        <a:p>
          <a:endParaRPr lang="en-US"/>
        </a:p>
      </dgm:t>
    </dgm:pt>
    <dgm:pt modelId="{E45D50A2-74CD-42F4-A381-A28D29E73947}" type="sibTrans" cxnId="{C1D8184E-0EB5-4E2E-B63A-12CEAC1A3D34}">
      <dgm:prSet/>
      <dgm:spPr/>
      <dgm:t>
        <a:bodyPr/>
        <a:lstStyle/>
        <a:p>
          <a:endParaRPr lang="en-US"/>
        </a:p>
      </dgm:t>
    </dgm:pt>
    <dgm:pt modelId="{9CE6B9C5-2A85-46C5-B410-5075E9288EE6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Both </a:t>
          </a:r>
          <a:r>
            <a:rPr lang="en-US" b="1" dirty="0"/>
            <a:t>fixed and adjustable bent housings</a:t>
          </a:r>
          <a:r>
            <a:rPr lang="en-US" dirty="0"/>
            <a:t> are available with bend angles up to </a:t>
          </a:r>
          <a:r>
            <a:rPr lang="en-US" b="1" dirty="0"/>
            <a:t>2.5°</a:t>
          </a:r>
          <a:r>
            <a:rPr lang="en-US" dirty="0"/>
            <a:t>, facilitating effective directional control for curve build and hold sections.</a:t>
          </a:r>
        </a:p>
      </dgm:t>
    </dgm:pt>
    <dgm:pt modelId="{C412041E-E42A-4CFB-9F14-F7CB0DF0A358}" type="parTrans" cxnId="{BED6A349-C9E4-46C9-A6E7-FD7B2453889E}">
      <dgm:prSet/>
      <dgm:spPr/>
      <dgm:t>
        <a:bodyPr/>
        <a:lstStyle/>
        <a:p>
          <a:endParaRPr lang="en-US"/>
        </a:p>
      </dgm:t>
    </dgm:pt>
    <dgm:pt modelId="{8EC4B8FA-1B0F-47AB-BF36-01A12AE156ED}" type="sibTrans" cxnId="{BED6A349-C9E4-46C9-A6E7-FD7B2453889E}">
      <dgm:prSet/>
      <dgm:spPr/>
      <dgm:t>
        <a:bodyPr/>
        <a:lstStyle/>
        <a:p>
          <a:endParaRPr lang="en-US"/>
        </a:p>
      </dgm:t>
    </dgm:pt>
    <dgm:pt modelId="{53D0D622-CD92-4001-B605-38C730961B47}">
      <dgm:prSet/>
      <dgm:spPr/>
      <dgm:t>
        <a:bodyPr/>
        <a:lstStyle/>
        <a:p>
          <a:r>
            <a:rPr lang="en-US" b="1" dirty="0"/>
            <a:t>Motor Length and Compatibility</a:t>
          </a:r>
          <a:endParaRPr lang="en-US" dirty="0"/>
        </a:p>
      </dgm:t>
    </dgm:pt>
    <dgm:pt modelId="{3B39D94E-F590-41CE-8F89-F0C2B074F90A}" type="parTrans" cxnId="{583D68B2-526D-403F-9BC5-E4D8260C58AE}">
      <dgm:prSet/>
      <dgm:spPr/>
      <dgm:t>
        <a:bodyPr/>
        <a:lstStyle/>
        <a:p>
          <a:endParaRPr lang="en-US"/>
        </a:p>
      </dgm:t>
    </dgm:pt>
    <dgm:pt modelId="{27C796A1-C088-4D7A-9582-9749A252191F}" type="sibTrans" cxnId="{583D68B2-526D-403F-9BC5-E4D8260C58AE}">
      <dgm:prSet/>
      <dgm:spPr/>
      <dgm:t>
        <a:bodyPr/>
        <a:lstStyle/>
        <a:p>
          <a:endParaRPr lang="en-US"/>
        </a:p>
      </dgm:t>
    </dgm:pt>
    <dgm:pt modelId="{D26B1C91-52F2-4A73-AD3C-AADDFA49BE9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Compact design allows use in rigs with limited floor space and supports easy BHA assembly.</a:t>
          </a:r>
        </a:p>
      </dgm:t>
    </dgm:pt>
    <dgm:pt modelId="{A5246FD7-DFF0-4152-8562-57AB2D992854}" type="parTrans" cxnId="{3FA0EF13-32B1-4C7F-B2E0-61110B288495}">
      <dgm:prSet/>
      <dgm:spPr/>
      <dgm:t>
        <a:bodyPr/>
        <a:lstStyle/>
        <a:p>
          <a:endParaRPr lang="en-US"/>
        </a:p>
      </dgm:t>
    </dgm:pt>
    <dgm:pt modelId="{AA09F8E7-681C-4659-BAF8-D5A94B1B1D04}" type="sibTrans" cxnId="{3FA0EF13-32B1-4C7F-B2E0-61110B288495}">
      <dgm:prSet/>
      <dgm:spPr/>
      <dgm:t>
        <a:bodyPr/>
        <a:lstStyle/>
        <a:p>
          <a:endParaRPr lang="en-US"/>
        </a:p>
      </dgm:t>
    </dgm:pt>
    <dgm:pt modelId="{3BFE6BE7-53DD-44D9-9F2A-F535D7D46A5F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Bearings are </a:t>
          </a:r>
          <a:r>
            <a:rPr lang="en-US" b="1" dirty="0"/>
            <a:t>modular and field-replaceable</a:t>
          </a:r>
          <a:r>
            <a:rPr lang="en-US" dirty="0"/>
            <a:t>, ensuring quick maintenance and reduced operational downtime.</a:t>
          </a:r>
        </a:p>
      </dgm:t>
    </dgm:pt>
    <dgm:pt modelId="{EFD55D03-B63F-42E3-B571-046C8F447C95}" type="parTrans" cxnId="{4DE6F0EB-EBC6-46EE-8A44-37E5F0253897}">
      <dgm:prSet/>
      <dgm:spPr/>
      <dgm:t>
        <a:bodyPr/>
        <a:lstStyle/>
        <a:p>
          <a:endParaRPr lang="en-US"/>
        </a:p>
      </dgm:t>
    </dgm:pt>
    <dgm:pt modelId="{02AA3AFA-8FAA-43A1-8FF7-D69BB0FADF1A}" type="sibTrans" cxnId="{4DE6F0EB-EBC6-46EE-8A44-37E5F0253897}">
      <dgm:prSet/>
      <dgm:spPr/>
      <dgm:t>
        <a:bodyPr/>
        <a:lstStyle/>
        <a:p>
          <a:endParaRPr lang="en-US"/>
        </a:p>
      </dgm:t>
    </dgm:pt>
    <dgm:pt modelId="{4D1B6E30-E1C7-4F3A-AF7D-7080E319DEF0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Bent housing design ensures </a:t>
          </a:r>
          <a:r>
            <a:rPr lang="en-US" b="1" dirty="0"/>
            <a:t>smooth, controlled trajectory changes</a:t>
          </a:r>
          <a:r>
            <a:rPr lang="en-US" dirty="0"/>
            <a:t> during drilling.</a:t>
          </a:r>
        </a:p>
      </dgm:t>
    </dgm:pt>
    <dgm:pt modelId="{7103A0DB-BFD7-417E-A5AD-3F6256C77663}" type="parTrans" cxnId="{93B54C43-0703-499C-92A1-B030F43F76C9}">
      <dgm:prSet/>
      <dgm:spPr/>
      <dgm:t>
        <a:bodyPr/>
        <a:lstStyle/>
        <a:p>
          <a:endParaRPr lang="en-US"/>
        </a:p>
      </dgm:t>
    </dgm:pt>
    <dgm:pt modelId="{D0A5DE64-EF85-4EA0-8EF9-E814267D6E9F}" type="sibTrans" cxnId="{93B54C43-0703-499C-92A1-B030F43F76C9}">
      <dgm:prSet/>
      <dgm:spPr/>
      <dgm:t>
        <a:bodyPr/>
        <a:lstStyle/>
        <a:p>
          <a:endParaRPr lang="en-US"/>
        </a:p>
      </dgm:t>
    </dgm:pt>
    <dgm:pt modelId="{1320C19E-1AA7-4E7F-A74C-2FE6172713AB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ü"/>
          </a:pPr>
          <a:r>
            <a:rPr lang="en-US" dirty="0"/>
            <a:t>Compatible with standard HDD steering tools and many oilfield MWD systems for telemetry integration.</a:t>
          </a:r>
        </a:p>
      </dgm:t>
    </dgm:pt>
    <dgm:pt modelId="{2B87A0A4-40B2-4F53-B414-8D8117D1E401}" type="parTrans" cxnId="{85AA6C4B-69BF-4789-9E14-7951B81CD859}">
      <dgm:prSet/>
      <dgm:spPr/>
    </dgm:pt>
    <dgm:pt modelId="{5BB640E0-36D2-4A8B-9888-0839C3D9C110}" type="sibTrans" cxnId="{85AA6C4B-69BF-4789-9E14-7951B81CD859}">
      <dgm:prSet/>
      <dgm:spPr/>
    </dgm:pt>
    <dgm:pt modelId="{FAEDE1C1-F83D-4408-B439-17366ECA223C}" type="pres">
      <dgm:prSet presAssocID="{7563D9B6-7BE6-4B11-8F8E-0B1917AC072F}" presName="linear" presStyleCnt="0">
        <dgm:presLayoutVars>
          <dgm:dir/>
          <dgm:animLvl val="lvl"/>
          <dgm:resizeHandles val="exact"/>
        </dgm:presLayoutVars>
      </dgm:prSet>
      <dgm:spPr/>
    </dgm:pt>
    <dgm:pt modelId="{F5E639C4-9F48-4A14-8BF8-B4CB249C60DC}" type="pres">
      <dgm:prSet presAssocID="{C7C2E761-4695-4F7D-857A-502B20A4D811}" presName="parentLin" presStyleCnt="0"/>
      <dgm:spPr/>
    </dgm:pt>
    <dgm:pt modelId="{1FBC521E-A161-46C4-88AA-9C4E3B415F67}" type="pres">
      <dgm:prSet presAssocID="{C7C2E761-4695-4F7D-857A-502B20A4D811}" presName="parentLeftMargin" presStyleLbl="node1" presStyleIdx="0" presStyleCnt="3"/>
      <dgm:spPr/>
    </dgm:pt>
    <dgm:pt modelId="{B8DF8808-6594-4AA7-8418-CF1E20A78493}" type="pres">
      <dgm:prSet presAssocID="{C7C2E761-4695-4F7D-857A-502B20A4D8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416A29-8DB0-4EC8-947B-1952479947C7}" type="pres">
      <dgm:prSet presAssocID="{C7C2E761-4695-4F7D-857A-502B20A4D811}" presName="negativeSpace" presStyleCnt="0"/>
      <dgm:spPr/>
    </dgm:pt>
    <dgm:pt modelId="{8F9AD073-3FD3-4814-B527-045B91B9AB74}" type="pres">
      <dgm:prSet presAssocID="{C7C2E761-4695-4F7D-857A-502B20A4D811}" presName="childText" presStyleLbl="conFgAcc1" presStyleIdx="0" presStyleCnt="3">
        <dgm:presLayoutVars>
          <dgm:bulletEnabled val="1"/>
        </dgm:presLayoutVars>
      </dgm:prSet>
      <dgm:spPr/>
    </dgm:pt>
    <dgm:pt modelId="{BFA7AF5F-2617-47CA-9CAE-44DA24C06E8F}" type="pres">
      <dgm:prSet presAssocID="{6BF62DF7-A353-4DD5-8776-0A6734031EF2}" presName="spaceBetweenRectangles" presStyleCnt="0"/>
      <dgm:spPr/>
    </dgm:pt>
    <dgm:pt modelId="{FD103A8F-9481-4B3C-A28D-B0A9F12FDFDB}" type="pres">
      <dgm:prSet presAssocID="{7813A570-37E4-4021-8FE9-646DE40ACBB2}" presName="parentLin" presStyleCnt="0"/>
      <dgm:spPr/>
    </dgm:pt>
    <dgm:pt modelId="{763793B5-8FB1-46D7-B0A0-4456DE5B8DD2}" type="pres">
      <dgm:prSet presAssocID="{7813A570-37E4-4021-8FE9-646DE40ACBB2}" presName="parentLeftMargin" presStyleLbl="node1" presStyleIdx="0" presStyleCnt="3"/>
      <dgm:spPr/>
    </dgm:pt>
    <dgm:pt modelId="{F7E67A97-1339-4E59-84F1-959817E327D8}" type="pres">
      <dgm:prSet presAssocID="{7813A570-37E4-4021-8FE9-646DE40ACB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4E35B2-58DC-4471-A3F4-207EAD0F73EE}" type="pres">
      <dgm:prSet presAssocID="{7813A570-37E4-4021-8FE9-646DE40ACBB2}" presName="negativeSpace" presStyleCnt="0"/>
      <dgm:spPr/>
    </dgm:pt>
    <dgm:pt modelId="{320428EB-38AB-4C20-8E86-E9F93243B1EF}" type="pres">
      <dgm:prSet presAssocID="{7813A570-37E4-4021-8FE9-646DE40ACBB2}" presName="childText" presStyleLbl="conFgAcc1" presStyleIdx="1" presStyleCnt="3">
        <dgm:presLayoutVars>
          <dgm:bulletEnabled val="1"/>
        </dgm:presLayoutVars>
      </dgm:prSet>
      <dgm:spPr/>
    </dgm:pt>
    <dgm:pt modelId="{1B0FCF9F-9D59-4CE8-AAB3-EBD5B091382B}" type="pres">
      <dgm:prSet presAssocID="{E45D50A2-74CD-42F4-A381-A28D29E73947}" presName="spaceBetweenRectangles" presStyleCnt="0"/>
      <dgm:spPr/>
    </dgm:pt>
    <dgm:pt modelId="{DAAA4104-061C-4138-B40A-1E7740F5D94C}" type="pres">
      <dgm:prSet presAssocID="{53D0D622-CD92-4001-B605-38C730961B47}" presName="parentLin" presStyleCnt="0"/>
      <dgm:spPr/>
    </dgm:pt>
    <dgm:pt modelId="{66713329-BEBF-4C32-9354-1DCC2661CA0C}" type="pres">
      <dgm:prSet presAssocID="{53D0D622-CD92-4001-B605-38C730961B47}" presName="parentLeftMargin" presStyleLbl="node1" presStyleIdx="1" presStyleCnt="3"/>
      <dgm:spPr/>
    </dgm:pt>
    <dgm:pt modelId="{ACAD853E-0D08-4F9D-ACC4-628EA95E51C4}" type="pres">
      <dgm:prSet presAssocID="{53D0D622-CD92-4001-B605-38C730961B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8594DE0-7512-4194-BEB0-995B8EA97827}" type="pres">
      <dgm:prSet presAssocID="{53D0D622-CD92-4001-B605-38C730961B47}" presName="negativeSpace" presStyleCnt="0"/>
      <dgm:spPr/>
    </dgm:pt>
    <dgm:pt modelId="{67DE25CD-A028-4E6C-B0F1-22D3DAF8EA57}" type="pres">
      <dgm:prSet presAssocID="{53D0D622-CD92-4001-B605-38C730961B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A0EF13-32B1-4C7F-B2E0-61110B288495}" srcId="{53D0D622-CD92-4001-B605-38C730961B47}" destId="{D26B1C91-52F2-4A73-AD3C-AADDFA49BE90}" srcOrd="0" destOrd="0" parTransId="{A5246FD7-DFF0-4152-8562-57AB2D992854}" sibTransId="{AA09F8E7-681C-4659-BAF8-D5A94B1B1D04}"/>
    <dgm:cxn modelId="{4950721E-3608-4CC0-81B7-340185237EE2}" type="presOf" srcId="{D960A511-B5EC-4492-8A92-1492BBDE0189}" destId="{8F9AD073-3FD3-4814-B527-045B91B9AB74}" srcOrd="0" destOrd="0" presId="urn:microsoft.com/office/officeart/2005/8/layout/list1"/>
    <dgm:cxn modelId="{1D68F826-CE66-4CD2-A55E-BECFF512387F}" type="presOf" srcId="{3BFE6BE7-53DD-44D9-9F2A-F535D7D46A5F}" destId="{8F9AD073-3FD3-4814-B527-045B91B9AB74}" srcOrd="0" destOrd="1" presId="urn:microsoft.com/office/officeart/2005/8/layout/list1"/>
    <dgm:cxn modelId="{E269643C-9670-4F1C-A11F-F2642C4DAA83}" type="presOf" srcId="{4D1B6E30-E1C7-4F3A-AF7D-7080E319DEF0}" destId="{320428EB-38AB-4C20-8E86-E9F93243B1EF}" srcOrd="0" destOrd="1" presId="urn:microsoft.com/office/officeart/2005/8/layout/list1"/>
    <dgm:cxn modelId="{86942E3D-4026-465D-B22F-25EF1E19F5F6}" type="presOf" srcId="{1320C19E-1AA7-4E7F-A74C-2FE6172713AB}" destId="{67DE25CD-A028-4E6C-B0F1-22D3DAF8EA57}" srcOrd="0" destOrd="1" presId="urn:microsoft.com/office/officeart/2005/8/layout/list1"/>
    <dgm:cxn modelId="{2A8CC63F-61D5-4023-A8DE-0918025DF2AF}" type="presOf" srcId="{D26B1C91-52F2-4A73-AD3C-AADDFA49BE90}" destId="{67DE25CD-A028-4E6C-B0F1-22D3DAF8EA57}" srcOrd="0" destOrd="0" presId="urn:microsoft.com/office/officeart/2005/8/layout/list1"/>
    <dgm:cxn modelId="{93B54C43-0703-499C-92A1-B030F43F76C9}" srcId="{7813A570-37E4-4021-8FE9-646DE40ACBB2}" destId="{4D1B6E30-E1C7-4F3A-AF7D-7080E319DEF0}" srcOrd="1" destOrd="0" parTransId="{7103A0DB-BFD7-417E-A5AD-3F6256C77663}" sibTransId="{D0A5DE64-EF85-4EA0-8EF9-E814267D6E9F}"/>
    <dgm:cxn modelId="{BED6A349-C9E4-46C9-A6E7-FD7B2453889E}" srcId="{7813A570-37E4-4021-8FE9-646DE40ACBB2}" destId="{9CE6B9C5-2A85-46C5-B410-5075E9288EE6}" srcOrd="0" destOrd="0" parTransId="{C412041E-E42A-4CFB-9F14-F7CB0DF0A358}" sibTransId="{8EC4B8FA-1B0F-47AB-BF36-01A12AE156ED}"/>
    <dgm:cxn modelId="{85AA6C4B-69BF-4789-9E14-7951B81CD859}" srcId="{53D0D622-CD92-4001-B605-38C730961B47}" destId="{1320C19E-1AA7-4E7F-A74C-2FE6172713AB}" srcOrd="1" destOrd="0" parTransId="{2B87A0A4-40B2-4F53-B414-8D8117D1E401}" sibTransId="{5BB640E0-36D2-4A8B-9888-0839C3D9C110}"/>
    <dgm:cxn modelId="{C1D8184E-0EB5-4E2E-B63A-12CEAC1A3D34}" srcId="{7563D9B6-7BE6-4B11-8F8E-0B1917AC072F}" destId="{7813A570-37E4-4021-8FE9-646DE40ACBB2}" srcOrd="1" destOrd="0" parTransId="{312904F4-A70E-4835-AC72-6905DCE861B3}" sibTransId="{E45D50A2-74CD-42F4-A381-A28D29E73947}"/>
    <dgm:cxn modelId="{EBED6172-EB95-44CB-88A9-E5092CF71A3A}" type="presOf" srcId="{53D0D622-CD92-4001-B605-38C730961B47}" destId="{66713329-BEBF-4C32-9354-1DCC2661CA0C}" srcOrd="0" destOrd="0" presId="urn:microsoft.com/office/officeart/2005/8/layout/list1"/>
    <dgm:cxn modelId="{4ED62257-FC4A-4AE6-B38F-DE43DC99B8E3}" srcId="{C7C2E761-4695-4F7D-857A-502B20A4D811}" destId="{D960A511-B5EC-4492-8A92-1492BBDE0189}" srcOrd="0" destOrd="0" parTransId="{BE07AF93-1DB0-4EAA-A31D-044F71C73811}" sibTransId="{A9B34DEF-9F5D-4207-8C3E-F44D265EA9BF}"/>
    <dgm:cxn modelId="{027A897A-83F7-42DC-AB79-9EB221FF2563}" type="presOf" srcId="{7813A570-37E4-4021-8FE9-646DE40ACBB2}" destId="{763793B5-8FB1-46D7-B0A0-4456DE5B8DD2}" srcOrd="0" destOrd="0" presId="urn:microsoft.com/office/officeart/2005/8/layout/list1"/>
    <dgm:cxn modelId="{F7235184-45E0-4012-B884-78494EA92F60}" type="presOf" srcId="{7813A570-37E4-4021-8FE9-646DE40ACBB2}" destId="{F7E67A97-1339-4E59-84F1-959817E327D8}" srcOrd="1" destOrd="0" presId="urn:microsoft.com/office/officeart/2005/8/layout/list1"/>
    <dgm:cxn modelId="{7DE96B9A-4F57-419C-A04B-1EFE6497769B}" type="presOf" srcId="{7563D9B6-7BE6-4B11-8F8E-0B1917AC072F}" destId="{FAEDE1C1-F83D-4408-B439-17366ECA223C}" srcOrd="0" destOrd="0" presId="urn:microsoft.com/office/officeart/2005/8/layout/list1"/>
    <dgm:cxn modelId="{A6418F9B-2422-475D-919C-C7495218240E}" srcId="{7563D9B6-7BE6-4B11-8F8E-0B1917AC072F}" destId="{C7C2E761-4695-4F7D-857A-502B20A4D811}" srcOrd="0" destOrd="0" parTransId="{CB9F6613-D93C-4B3C-AA7A-F09236E86EF9}" sibTransId="{6BF62DF7-A353-4DD5-8776-0A6734031EF2}"/>
    <dgm:cxn modelId="{583D68B2-526D-403F-9BC5-E4D8260C58AE}" srcId="{7563D9B6-7BE6-4B11-8F8E-0B1917AC072F}" destId="{53D0D622-CD92-4001-B605-38C730961B47}" srcOrd="2" destOrd="0" parTransId="{3B39D94E-F590-41CE-8F89-F0C2B074F90A}" sibTransId="{27C796A1-C088-4D7A-9582-9749A252191F}"/>
    <dgm:cxn modelId="{56F7B8BE-BE1A-4F09-9BBA-E59A5282C384}" type="presOf" srcId="{53D0D622-CD92-4001-B605-38C730961B47}" destId="{ACAD853E-0D08-4F9D-ACC4-628EA95E51C4}" srcOrd="1" destOrd="0" presId="urn:microsoft.com/office/officeart/2005/8/layout/list1"/>
    <dgm:cxn modelId="{4DE6F0EB-EBC6-46EE-8A44-37E5F0253897}" srcId="{C7C2E761-4695-4F7D-857A-502B20A4D811}" destId="{3BFE6BE7-53DD-44D9-9F2A-F535D7D46A5F}" srcOrd="1" destOrd="0" parTransId="{EFD55D03-B63F-42E3-B571-046C8F447C95}" sibTransId="{02AA3AFA-8FAA-43A1-8FF7-D69BB0FADF1A}"/>
    <dgm:cxn modelId="{48EAB5F3-1E38-4DB5-A5DD-60CE5700A1FC}" type="presOf" srcId="{9CE6B9C5-2A85-46C5-B410-5075E9288EE6}" destId="{320428EB-38AB-4C20-8E86-E9F93243B1EF}" srcOrd="0" destOrd="0" presId="urn:microsoft.com/office/officeart/2005/8/layout/list1"/>
    <dgm:cxn modelId="{2F7411F4-B829-4BAB-B0C3-8B64B19F2E27}" type="presOf" srcId="{C7C2E761-4695-4F7D-857A-502B20A4D811}" destId="{B8DF8808-6594-4AA7-8418-CF1E20A78493}" srcOrd="1" destOrd="0" presId="urn:microsoft.com/office/officeart/2005/8/layout/list1"/>
    <dgm:cxn modelId="{1644F3F9-3BBE-41E1-98C1-CF4498376348}" type="presOf" srcId="{C7C2E761-4695-4F7D-857A-502B20A4D811}" destId="{1FBC521E-A161-46C4-88AA-9C4E3B415F67}" srcOrd="0" destOrd="0" presId="urn:microsoft.com/office/officeart/2005/8/layout/list1"/>
    <dgm:cxn modelId="{EB1CF84A-A975-45B8-8F86-3B10B6720DBC}" type="presParOf" srcId="{FAEDE1C1-F83D-4408-B439-17366ECA223C}" destId="{F5E639C4-9F48-4A14-8BF8-B4CB249C60DC}" srcOrd="0" destOrd="0" presId="urn:microsoft.com/office/officeart/2005/8/layout/list1"/>
    <dgm:cxn modelId="{8E4B5E76-C5C7-46CF-B241-CE7C7B98BC5E}" type="presParOf" srcId="{F5E639C4-9F48-4A14-8BF8-B4CB249C60DC}" destId="{1FBC521E-A161-46C4-88AA-9C4E3B415F67}" srcOrd="0" destOrd="0" presId="urn:microsoft.com/office/officeart/2005/8/layout/list1"/>
    <dgm:cxn modelId="{1867E631-BF92-4341-8A61-2158E22E05A5}" type="presParOf" srcId="{F5E639C4-9F48-4A14-8BF8-B4CB249C60DC}" destId="{B8DF8808-6594-4AA7-8418-CF1E20A78493}" srcOrd="1" destOrd="0" presId="urn:microsoft.com/office/officeart/2005/8/layout/list1"/>
    <dgm:cxn modelId="{7B91CF5F-129B-4230-9920-878AFB78D43B}" type="presParOf" srcId="{FAEDE1C1-F83D-4408-B439-17366ECA223C}" destId="{11416A29-8DB0-4EC8-947B-1952479947C7}" srcOrd="1" destOrd="0" presId="urn:microsoft.com/office/officeart/2005/8/layout/list1"/>
    <dgm:cxn modelId="{B1FAFB75-BBF0-4926-B288-2C83F8C110E7}" type="presParOf" srcId="{FAEDE1C1-F83D-4408-B439-17366ECA223C}" destId="{8F9AD073-3FD3-4814-B527-045B91B9AB74}" srcOrd="2" destOrd="0" presId="urn:microsoft.com/office/officeart/2005/8/layout/list1"/>
    <dgm:cxn modelId="{962379C9-413B-469E-B49D-E5A803370822}" type="presParOf" srcId="{FAEDE1C1-F83D-4408-B439-17366ECA223C}" destId="{BFA7AF5F-2617-47CA-9CAE-44DA24C06E8F}" srcOrd="3" destOrd="0" presId="urn:microsoft.com/office/officeart/2005/8/layout/list1"/>
    <dgm:cxn modelId="{B2B4B46C-1598-4792-9543-7D53FB247286}" type="presParOf" srcId="{FAEDE1C1-F83D-4408-B439-17366ECA223C}" destId="{FD103A8F-9481-4B3C-A28D-B0A9F12FDFDB}" srcOrd="4" destOrd="0" presId="urn:microsoft.com/office/officeart/2005/8/layout/list1"/>
    <dgm:cxn modelId="{B3A9B3C5-54B5-42DC-A149-4AE7DF546A74}" type="presParOf" srcId="{FD103A8F-9481-4B3C-A28D-B0A9F12FDFDB}" destId="{763793B5-8FB1-46D7-B0A0-4456DE5B8DD2}" srcOrd="0" destOrd="0" presId="urn:microsoft.com/office/officeart/2005/8/layout/list1"/>
    <dgm:cxn modelId="{031F1418-D188-4220-B36C-06F9063725A5}" type="presParOf" srcId="{FD103A8F-9481-4B3C-A28D-B0A9F12FDFDB}" destId="{F7E67A97-1339-4E59-84F1-959817E327D8}" srcOrd="1" destOrd="0" presId="urn:microsoft.com/office/officeart/2005/8/layout/list1"/>
    <dgm:cxn modelId="{3A8E4E39-9648-4F9D-AEFC-FBEE6C86F8A3}" type="presParOf" srcId="{FAEDE1C1-F83D-4408-B439-17366ECA223C}" destId="{114E35B2-58DC-4471-A3F4-207EAD0F73EE}" srcOrd="5" destOrd="0" presId="urn:microsoft.com/office/officeart/2005/8/layout/list1"/>
    <dgm:cxn modelId="{0D8B0EA3-B862-4D7C-A84B-20CCFBE0C782}" type="presParOf" srcId="{FAEDE1C1-F83D-4408-B439-17366ECA223C}" destId="{320428EB-38AB-4C20-8E86-E9F93243B1EF}" srcOrd="6" destOrd="0" presId="urn:microsoft.com/office/officeart/2005/8/layout/list1"/>
    <dgm:cxn modelId="{E8D50C14-2E3C-4E78-B3D2-7B3D0AD85ED4}" type="presParOf" srcId="{FAEDE1C1-F83D-4408-B439-17366ECA223C}" destId="{1B0FCF9F-9D59-4CE8-AAB3-EBD5B091382B}" srcOrd="7" destOrd="0" presId="urn:microsoft.com/office/officeart/2005/8/layout/list1"/>
    <dgm:cxn modelId="{394B09EA-FD4D-4178-AB41-4A9D9E511C72}" type="presParOf" srcId="{FAEDE1C1-F83D-4408-B439-17366ECA223C}" destId="{DAAA4104-061C-4138-B40A-1E7740F5D94C}" srcOrd="8" destOrd="0" presId="urn:microsoft.com/office/officeart/2005/8/layout/list1"/>
    <dgm:cxn modelId="{CE249DB6-7664-43AB-8101-343B46FB5F4F}" type="presParOf" srcId="{DAAA4104-061C-4138-B40A-1E7740F5D94C}" destId="{66713329-BEBF-4C32-9354-1DCC2661CA0C}" srcOrd="0" destOrd="0" presId="urn:microsoft.com/office/officeart/2005/8/layout/list1"/>
    <dgm:cxn modelId="{05194621-D214-4B1F-9680-2F4CA8C8C93A}" type="presParOf" srcId="{DAAA4104-061C-4138-B40A-1E7740F5D94C}" destId="{ACAD853E-0D08-4F9D-ACC4-628EA95E51C4}" srcOrd="1" destOrd="0" presId="urn:microsoft.com/office/officeart/2005/8/layout/list1"/>
    <dgm:cxn modelId="{52FB2934-914F-412B-9EEB-EFCB8F9D3217}" type="presParOf" srcId="{FAEDE1C1-F83D-4408-B439-17366ECA223C}" destId="{68594DE0-7512-4194-BEB0-995B8EA97827}" srcOrd="9" destOrd="0" presId="urn:microsoft.com/office/officeart/2005/8/layout/list1"/>
    <dgm:cxn modelId="{C5833D20-728B-41BF-BF7F-8DB64E166CCC}" type="presParOf" srcId="{FAEDE1C1-F83D-4408-B439-17366ECA223C}" destId="{67DE25CD-A028-4E6C-B0F1-22D3DAF8EA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7499E-B72E-42A8-A55F-0AB5D53EECC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774DB-3031-4544-82BC-D813DCA5B213}">
      <dgm:prSet custT="1"/>
      <dgm:spPr/>
      <dgm:t>
        <a:bodyPr/>
        <a:lstStyle/>
        <a:p>
          <a:r>
            <a:rPr lang="en-US" sz="1800" b="1" dirty="0"/>
            <a:t>High-performance elastomer compatibility</a:t>
          </a:r>
          <a:r>
            <a:rPr lang="en-US" sz="1800" dirty="0"/>
            <a:t> engineered for durability with various drilling fluid types, including abrasive and high-temperature muds.</a:t>
          </a:r>
        </a:p>
      </dgm:t>
    </dgm:pt>
    <dgm:pt modelId="{05C8C9F1-0740-44C7-8D61-B3553936CC04}" type="parTrans" cxnId="{00C52003-8B47-47E7-81CF-D3D31DE16C91}">
      <dgm:prSet/>
      <dgm:spPr/>
      <dgm:t>
        <a:bodyPr/>
        <a:lstStyle/>
        <a:p>
          <a:endParaRPr lang="en-US" sz="2000"/>
        </a:p>
      </dgm:t>
    </dgm:pt>
    <dgm:pt modelId="{F877EE2F-B47A-4A6D-8D23-8E0CEB6B0C0A}" type="sibTrans" cxnId="{00C52003-8B47-47E7-81CF-D3D31DE16C91}">
      <dgm:prSet/>
      <dgm:spPr/>
      <dgm:t>
        <a:bodyPr/>
        <a:lstStyle/>
        <a:p>
          <a:endParaRPr lang="en-US" sz="2000"/>
        </a:p>
      </dgm:t>
    </dgm:pt>
    <dgm:pt modelId="{88F9AA84-241E-409F-A666-51137E50F59C}">
      <dgm:prSet custT="1"/>
      <dgm:spPr/>
      <dgm:t>
        <a:bodyPr/>
        <a:lstStyle/>
        <a:p>
          <a:r>
            <a:rPr lang="en-US" sz="1800" b="1" dirty="0"/>
            <a:t>Optimized power section</a:t>
          </a:r>
          <a:r>
            <a:rPr lang="en-US" sz="1800" dirty="0"/>
            <a:t> providing an efficient torque-to-speed ratio suitable for 7-inch drilling operations in soft to medium-hard formations.</a:t>
          </a:r>
        </a:p>
      </dgm:t>
    </dgm:pt>
    <dgm:pt modelId="{4FFA44EE-63AD-4C10-A2CD-3FF10AEC1DFE}" type="parTrans" cxnId="{2D04C0C1-1EC6-4247-8AB5-BAAF347D6B03}">
      <dgm:prSet/>
      <dgm:spPr/>
      <dgm:t>
        <a:bodyPr/>
        <a:lstStyle/>
        <a:p>
          <a:endParaRPr lang="en-US" sz="2000"/>
        </a:p>
      </dgm:t>
    </dgm:pt>
    <dgm:pt modelId="{08481DFE-8A9C-4398-B7C0-37C9316276E1}" type="sibTrans" cxnId="{2D04C0C1-1EC6-4247-8AB5-BAAF347D6B03}">
      <dgm:prSet/>
      <dgm:spPr/>
      <dgm:t>
        <a:bodyPr/>
        <a:lstStyle/>
        <a:p>
          <a:endParaRPr lang="en-US" sz="2000"/>
        </a:p>
      </dgm:t>
    </dgm:pt>
    <dgm:pt modelId="{829A2E47-789A-45A2-8C77-CCAE3EBEF2C2}">
      <dgm:prSet custT="1"/>
      <dgm:spPr/>
      <dgm:t>
        <a:bodyPr/>
        <a:lstStyle/>
        <a:p>
          <a:r>
            <a:rPr lang="en-US" sz="1800" b="1" dirty="0"/>
            <a:t>Choice of sealed or mud-lubricated bearing assemblies</a:t>
          </a:r>
          <a:r>
            <a:rPr lang="en-US" sz="1800" dirty="0"/>
            <a:t> offering flexibility based on application requirements and ease of maintenance.</a:t>
          </a:r>
        </a:p>
      </dgm:t>
    </dgm:pt>
    <dgm:pt modelId="{81357975-ECF3-4BC7-A0E9-BA394DB1F6A3}" type="parTrans" cxnId="{D3B5CC8E-D749-492C-9904-3F01FF16A9FC}">
      <dgm:prSet/>
      <dgm:spPr/>
      <dgm:t>
        <a:bodyPr/>
        <a:lstStyle/>
        <a:p>
          <a:endParaRPr lang="en-US" sz="2000"/>
        </a:p>
      </dgm:t>
    </dgm:pt>
    <dgm:pt modelId="{18256067-5B80-4591-BD76-371FE128E23B}" type="sibTrans" cxnId="{D3B5CC8E-D749-492C-9904-3F01FF16A9FC}">
      <dgm:prSet/>
      <dgm:spPr/>
      <dgm:t>
        <a:bodyPr/>
        <a:lstStyle/>
        <a:p>
          <a:endParaRPr lang="en-US" sz="2000"/>
        </a:p>
      </dgm:t>
    </dgm:pt>
    <dgm:pt modelId="{3F4C87DA-C3C5-4913-8E4A-D8BA83B4E369}">
      <dgm:prSet custT="1"/>
      <dgm:spPr/>
      <dgm:t>
        <a:bodyPr/>
        <a:lstStyle/>
        <a:p>
          <a:r>
            <a:rPr lang="en-US" sz="1800" b="1" dirty="0"/>
            <a:t>Adjustable bent housing</a:t>
          </a:r>
          <a:r>
            <a:rPr lang="en-US" sz="1800" dirty="0"/>
            <a:t> available with bend angles up to 2.5°, enabling precise steering control in horizontal and directional drilling.</a:t>
          </a:r>
        </a:p>
      </dgm:t>
    </dgm:pt>
    <dgm:pt modelId="{7C124F94-6196-432D-B05E-2A68B59F9382}" type="parTrans" cxnId="{785DA266-77EE-4B0A-AB4E-691BA3495A4A}">
      <dgm:prSet/>
      <dgm:spPr/>
      <dgm:t>
        <a:bodyPr/>
        <a:lstStyle/>
        <a:p>
          <a:endParaRPr lang="en-US" sz="2000"/>
        </a:p>
      </dgm:t>
    </dgm:pt>
    <dgm:pt modelId="{BD398AC9-23BE-445A-84CA-7BA1080C23B2}" type="sibTrans" cxnId="{785DA266-77EE-4B0A-AB4E-691BA3495A4A}">
      <dgm:prSet/>
      <dgm:spPr/>
      <dgm:t>
        <a:bodyPr/>
        <a:lstStyle/>
        <a:p>
          <a:endParaRPr lang="en-US" sz="2000"/>
        </a:p>
      </dgm:t>
    </dgm:pt>
    <dgm:pt modelId="{A17122EE-9D26-4FC3-B860-A75E2120DFE8}">
      <dgm:prSet custT="1"/>
      <dgm:spPr/>
      <dgm:t>
        <a:bodyPr/>
        <a:lstStyle/>
        <a:p>
          <a:r>
            <a:rPr lang="en-US" sz="1800" b="1" dirty="0"/>
            <a:t>Modular design</a:t>
          </a:r>
          <a:r>
            <a:rPr lang="en-US" sz="1800" dirty="0"/>
            <a:t> allowing quick field servicing and part replacement to minimize downtime.</a:t>
          </a:r>
        </a:p>
      </dgm:t>
    </dgm:pt>
    <dgm:pt modelId="{6B3C9E75-5EAB-4990-BFB2-6BA0771C4894}" type="parTrans" cxnId="{BD5DDE5C-9AC4-424B-A30B-15BE4195234B}">
      <dgm:prSet/>
      <dgm:spPr/>
      <dgm:t>
        <a:bodyPr/>
        <a:lstStyle/>
        <a:p>
          <a:endParaRPr lang="en-US" sz="2000"/>
        </a:p>
      </dgm:t>
    </dgm:pt>
    <dgm:pt modelId="{DC48A7D1-E7AD-4C7B-A05E-1BBA30A071F1}" type="sibTrans" cxnId="{BD5DDE5C-9AC4-424B-A30B-15BE4195234B}">
      <dgm:prSet/>
      <dgm:spPr/>
      <dgm:t>
        <a:bodyPr/>
        <a:lstStyle/>
        <a:p>
          <a:endParaRPr lang="en-US" sz="2000"/>
        </a:p>
      </dgm:t>
    </dgm:pt>
    <dgm:pt modelId="{F6B6A13C-18BB-46D1-B659-F5213F4E6D1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800" dirty="0"/>
            <a:t>Steering tool housings for wireline or walk-over guidance systems.</a:t>
          </a:r>
        </a:p>
      </dgm:t>
    </dgm:pt>
    <dgm:pt modelId="{02CB5C51-DD6F-485D-9E00-E338A56340AB}" type="parTrans" cxnId="{D83C296B-486F-46CA-B5A1-3C0EFB59A49A}">
      <dgm:prSet/>
      <dgm:spPr/>
      <dgm:t>
        <a:bodyPr/>
        <a:lstStyle/>
        <a:p>
          <a:endParaRPr lang="en-US" sz="2000"/>
        </a:p>
      </dgm:t>
    </dgm:pt>
    <dgm:pt modelId="{29271FCF-840F-45DB-9F3D-C2BF5EDEEF4F}" type="sibTrans" cxnId="{D83C296B-486F-46CA-B5A1-3C0EFB59A49A}">
      <dgm:prSet/>
      <dgm:spPr/>
      <dgm:t>
        <a:bodyPr/>
        <a:lstStyle/>
        <a:p>
          <a:endParaRPr lang="en-US" sz="2000"/>
        </a:p>
      </dgm:t>
    </dgm:pt>
    <dgm:pt modelId="{F5C855AD-85C7-4E46-8919-189B7C331F7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Shock subs and vibration dampeners for extended tool and bit longevity.</a:t>
          </a:r>
          <a:endParaRPr lang="en-US" sz="1800" dirty="0"/>
        </a:p>
      </dgm:t>
    </dgm:pt>
    <dgm:pt modelId="{760550CE-A67F-439C-BD1C-FA343DDE85F4}" type="parTrans" cxnId="{421AD9B9-66D7-492A-928F-F7E707A34DC8}">
      <dgm:prSet/>
      <dgm:spPr/>
      <dgm:t>
        <a:bodyPr/>
        <a:lstStyle/>
        <a:p>
          <a:endParaRPr lang="en-US"/>
        </a:p>
      </dgm:t>
    </dgm:pt>
    <dgm:pt modelId="{80BF98D6-4B75-4A83-9F47-41FD6D4F1A36}" type="sibTrans" cxnId="{421AD9B9-66D7-492A-928F-F7E707A34DC8}">
      <dgm:prSet/>
      <dgm:spPr/>
      <dgm:t>
        <a:bodyPr/>
        <a:lstStyle/>
        <a:p>
          <a:endParaRPr lang="en-US"/>
        </a:p>
      </dgm:t>
    </dgm:pt>
    <dgm:pt modelId="{9535F889-1F53-45B5-8A32-5049BC995497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Compatible with downhole transmitters for HDD navigation.</a:t>
          </a:r>
          <a:endParaRPr lang="en-US" sz="1800" dirty="0"/>
        </a:p>
      </dgm:t>
    </dgm:pt>
    <dgm:pt modelId="{7C691297-5AA7-485C-ADAD-02DA255C4ED0}" type="parTrans" cxnId="{6B1AC8D0-CBFD-4BDB-9BF7-22B1CE0A4707}">
      <dgm:prSet/>
      <dgm:spPr/>
      <dgm:t>
        <a:bodyPr/>
        <a:lstStyle/>
        <a:p>
          <a:endParaRPr lang="en-US"/>
        </a:p>
      </dgm:t>
    </dgm:pt>
    <dgm:pt modelId="{48115373-2311-40D6-803A-2149D107CB12}" type="sibTrans" cxnId="{6B1AC8D0-CBFD-4BDB-9BF7-22B1CE0A4707}">
      <dgm:prSet/>
      <dgm:spPr/>
      <dgm:t>
        <a:bodyPr/>
        <a:lstStyle/>
        <a:p>
          <a:endParaRPr lang="en-US"/>
        </a:p>
      </dgm:t>
    </dgm:pt>
    <dgm:pt modelId="{F38128AD-8D14-4C96-81A8-C97B75EC65D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Multiple bit box configurations (API, IF) to interface with various drill bits.</a:t>
          </a:r>
          <a:endParaRPr lang="en-US" sz="1800" dirty="0"/>
        </a:p>
      </dgm:t>
    </dgm:pt>
    <dgm:pt modelId="{B731C78F-728B-4BE4-9F4B-CD13ABF44651}" type="parTrans" cxnId="{C6C25464-A41C-4EAB-9A2F-21DED8AA3771}">
      <dgm:prSet/>
      <dgm:spPr/>
      <dgm:t>
        <a:bodyPr/>
        <a:lstStyle/>
        <a:p>
          <a:endParaRPr lang="en-US"/>
        </a:p>
      </dgm:t>
    </dgm:pt>
    <dgm:pt modelId="{720AB598-012B-41AF-A7FB-E94EC131910A}" type="sibTrans" cxnId="{C6C25464-A41C-4EAB-9A2F-21DED8AA3771}">
      <dgm:prSet/>
      <dgm:spPr/>
      <dgm:t>
        <a:bodyPr/>
        <a:lstStyle/>
        <a:p>
          <a:endParaRPr lang="en-US"/>
        </a:p>
      </dgm:t>
    </dgm:pt>
    <dgm:pt modelId="{580EFBB4-F290-4E2F-A5DF-F65C4E47AB4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Suitable for </a:t>
          </a:r>
          <a:r>
            <a:rPr lang="en-US" b="1" dirty="0"/>
            <a:t>large-scale HDD projects</a:t>
          </a:r>
          <a:r>
            <a:rPr lang="en-US" dirty="0"/>
            <a:t> including pipeline and conduit installations.</a:t>
          </a:r>
          <a:endParaRPr lang="en-US" sz="1800" dirty="0"/>
        </a:p>
      </dgm:t>
    </dgm:pt>
    <dgm:pt modelId="{6A57DECF-30B6-4EFD-A762-5E123B4BF825}" type="parTrans" cxnId="{7BB0DD69-E4D9-4C74-9A50-DDF3CDB0E95A}">
      <dgm:prSet/>
      <dgm:spPr/>
      <dgm:t>
        <a:bodyPr/>
        <a:lstStyle/>
        <a:p>
          <a:endParaRPr lang="en-US"/>
        </a:p>
      </dgm:t>
    </dgm:pt>
    <dgm:pt modelId="{34997A46-417E-4538-B55A-8A39E8161968}" type="sibTrans" cxnId="{7BB0DD69-E4D9-4C74-9A50-DDF3CDB0E95A}">
      <dgm:prSet/>
      <dgm:spPr/>
      <dgm:t>
        <a:bodyPr/>
        <a:lstStyle/>
        <a:p>
          <a:endParaRPr lang="en-US"/>
        </a:p>
      </dgm:t>
    </dgm:pt>
    <dgm:pt modelId="{B2F1AB49-5AC0-451D-A0B9-8A10E2D3E28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Appropriate for </a:t>
          </a:r>
          <a:r>
            <a:rPr lang="en-US" b="1" dirty="0"/>
            <a:t>mid-depth directional oil wells</a:t>
          </a:r>
          <a:r>
            <a:rPr lang="en-US" dirty="0"/>
            <a:t> and civil infrastructure drilling requiring moderate torque.</a:t>
          </a:r>
          <a:endParaRPr lang="en-US" sz="1800" dirty="0"/>
        </a:p>
      </dgm:t>
    </dgm:pt>
    <dgm:pt modelId="{0AC99D18-321C-4499-A2F3-FD57051093BA}" type="parTrans" cxnId="{5BE6976B-502F-4F3A-99E2-92321FE82D3A}">
      <dgm:prSet/>
      <dgm:spPr/>
      <dgm:t>
        <a:bodyPr/>
        <a:lstStyle/>
        <a:p>
          <a:endParaRPr lang="en-US"/>
        </a:p>
      </dgm:t>
    </dgm:pt>
    <dgm:pt modelId="{6F3D8A3C-466B-418E-9FA8-234E630E0CD5}" type="sibTrans" cxnId="{5BE6976B-502F-4F3A-99E2-92321FE82D3A}">
      <dgm:prSet/>
      <dgm:spPr/>
      <dgm:t>
        <a:bodyPr/>
        <a:lstStyle/>
        <a:p>
          <a:endParaRPr lang="en-US"/>
        </a:p>
      </dgm:t>
    </dgm:pt>
    <dgm:pt modelId="{F5189ADB-0340-460F-8F26-04FE97BBF7B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Ideal when </a:t>
          </a:r>
          <a:r>
            <a:rPr lang="en-US" b="1" dirty="0"/>
            <a:t>cost-effective, reliable motors</a:t>
          </a:r>
          <a:r>
            <a:rPr lang="en-US" dirty="0"/>
            <a:t> are preferred without sacrificing operational flexibility.</a:t>
          </a:r>
          <a:endParaRPr lang="en-US" sz="1800" dirty="0"/>
        </a:p>
      </dgm:t>
    </dgm:pt>
    <dgm:pt modelId="{3D34049B-B90A-4DAB-B654-7EE59BA1A5F9}" type="parTrans" cxnId="{7AF65E89-2D01-4B77-8DF6-19E03E92BC4A}">
      <dgm:prSet/>
      <dgm:spPr/>
      <dgm:t>
        <a:bodyPr/>
        <a:lstStyle/>
        <a:p>
          <a:endParaRPr lang="en-US"/>
        </a:p>
      </dgm:t>
    </dgm:pt>
    <dgm:pt modelId="{5492B32E-BDA8-447C-8A33-5E4C5386495D}" type="sibTrans" cxnId="{7AF65E89-2D01-4B77-8DF6-19E03E92BC4A}">
      <dgm:prSet/>
      <dgm:spPr/>
      <dgm:t>
        <a:bodyPr/>
        <a:lstStyle/>
        <a:p>
          <a:endParaRPr lang="en-US"/>
        </a:p>
      </dgm:t>
    </dgm:pt>
    <dgm:pt modelId="{2C514611-ADBF-409B-A189-B8EFEE0ECFBA}" type="pres">
      <dgm:prSet presAssocID="{B347499E-B72E-42A8-A55F-0AB5D53EECC6}" presName="linear" presStyleCnt="0">
        <dgm:presLayoutVars>
          <dgm:animLvl val="lvl"/>
          <dgm:resizeHandles val="exact"/>
        </dgm:presLayoutVars>
      </dgm:prSet>
      <dgm:spPr/>
    </dgm:pt>
    <dgm:pt modelId="{FEEEA2DD-7066-4824-BF94-312937830DAB}" type="pres">
      <dgm:prSet presAssocID="{DC4774DB-3031-4544-82BC-D813DCA5B2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EE872A-AECE-465B-A2D9-A66C00127ABF}" type="pres">
      <dgm:prSet presAssocID="{F877EE2F-B47A-4A6D-8D23-8E0CEB6B0C0A}" presName="spacer" presStyleCnt="0"/>
      <dgm:spPr/>
    </dgm:pt>
    <dgm:pt modelId="{C430E13D-989E-47A4-A55D-6BF8BC351AD6}" type="pres">
      <dgm:prSet presAssocID="{88F9AA84-241E-409F-A666-51137E50F5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3D1564-8790-4E1A-B01C-EB74E06F41A2}" type="pres">
      <dgm:prSet presAssocID="{08481DFE-8A9C-4398-B7C0-37C9316276E1}" presName="spacer" presStyleCnt="0"/>
      <dgm:spPr/>
    </dgm:pt>
    <dgm:pt modelId="{F6F40B80-3461-4823-8A5E-FA87C150F85D}" type="pres">
      <dgm:prSet presAssocID="{829A2E47-789A-45A2-8C77-CCAE3EBEF2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24393-6C45-40F6-9BCD-3566F45128D5}" type="pres">
      <dgm:prSet presAssocID="{18256067-5B80-4591-BD76-371FE128E23B}" presName="spacer" presStyleCnt="0"/>
      <dgm:spPr/>
    </dgm:pt>
    <dgm:pt modelId="{AABAC4A0-F237-42F4-9064-9E65B180E5F8}" type="pres">
      <dgm:prSet presAssocID="{3F4C87DA-C3C5-4913-8E4A-D8BA83B4E3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8697C0-2E9F-42A1-B2E9-E38294161CEB}" type="pres">
      <dgm:prSet presAssocID="{BD398AC9-23BE-445A-84CA-7BA1080C23B2}" presName="spacer" presStyleCnt="0"/>
      <dgm:spPr/>
    </dgm:pt>
    <dgm:pt modelId="{0FAD32AE-B9AD-4624-8BF0-063643F3ED08}" type="pres">
      <dgm:prSet presAssocID="{A17122EE-9D26-4FC3-B860-A75E2120DF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50684C-BD3F-4D65-9089-4A8A907201AE}" type="pres">
      <dgm:prSet presAssocID="{A17122EE-9D26-4FC3-B860-A75E2120DFE8}" presName="childText" presStyleLbl="revTx" presStyleIdx="0" presStyleCnt="1" custScaleY="125118">
        <dgm:presLayoutVars>
          <dgm:bulletEnabled val="1"/>
        </dgm:presLayoutVars>
      </dgm:prSet>
      <dgm:spPr/>
    </dgm:pt>
  </dgm:ptLst>
  <dgm:cxnLst>
    <dgm:cxn modelId="{28C1E601-E657-4D0E-A275-A9E2FE1D086B}" type="presOf" srcId="{B2F1AB49-5AC0-451D-A0B9-8A10E2D3E28B}" destId="{2050684C-BD3F-4D65-9089-4A8A907201AE}" srcOrd="0" destOrd="5" presId="urn:microsoft.com/office/officeart/2005/8/layout/vList2"/>
    <dgm:cxn modelId="{00C52003-8B47-47E7-81CF-D3D31DE16C91}" srcId="{B347499E-B72E-42A8-A55F-0AB5D53EECC6}" destId="{DC4774DB-3031-4544-82BC-D813DCA5B213}" srcOrd="0" destOrd="0" parTransId="{05C8C9F1-0740-44C7-8D61-B3553936CC04}" sibTransId="{F877EE2F-B47A-4A6D-8D23-8E0CEB6B0C0A}"/>
    <dgm:cxn modelId="{586FBF0F-0984-460F-B80F-7FF7C8E101F3}" type="presOf" srcId="{F38128AD-8D14-4C96-81A8-C97B75EC65DD}" destId="{2050684C-BD3F-4D65-9089-4A8A907201AE}" srcOrd="0" destOrd="3" presId="urn:microsoft.com/office/officeart/2005/8/layout/vList2"/>
    <dgm:cxn modelId="{35C2A61B-7831-48B4-B424-549BB6E31630}" type="presOf" srcId="{A17122EE-9D26-4FC3-B860-A75E2120DFE8}" destId="{0FAD32AE-B9AD-4624-8BF0-063643F3ED08}" srcOrd="0" destOrd="0" presId="urn:microsoft.com/office/officeart/2005/8/layout/vList2"/>
    <dgm:cxn modelId="{A14EC521-A980-4789-A930-B56B58BB25D5}" type="presOf" srcId="{580EFBB4-F290-4E2F-A5DF-F65C4E47AB49}" destId="{2050684C-BD3F-4D65-9089-4A8A907201AE}" srcOrd="0" destOrd="4" presId="urn:microsoft.com/office/officeart/2005/8/layout/vList2"/>
    <dgm:cxn modelId="{DC6DA329-BD1A-49ED-90EE-6CC08C94581B}" type="presOf" srcId="{F5C855AD-85C7-4E46-8919-189B7C331F70}" destId="{2050684C-BD3F-4D65-9089-4A8A907201AE}" srcOrd="0" destOrd="1" presId="urn:microsoft.com/office/officeart/2005/8/layout/vList2"/>
    <dgm:cxn modelId="{BD5DDE5C-9AC4-424B-A30B-15BE4195234B}" srcId="{B347499E-B72E-42A8-A55F-0AB5D53EECC6}" destId="{A17122EE-9D26-4FC3-B860-A75E2120DFE8}" srcOrd="4" destOrd="0" parTransId="{6B3C9E75-5EAB-4990-BFB2-6BA0771C4894}" sibTransId="{DC48A7D1-E7AD-4C7B-A05E-1BBA30A071F1}"/>
    <dgm:cxn modelId="{C6C25464-A41C-4EAB-9A2F-21DED8AA3771}" srcId="{A17122EE-9D26-4FC3-B860-A75E2120DFE8}" destId="{F38128AD-8D14-4C96-81A8-C97B75EC65DD}" srcOrd="3" destOrd="0" parTransId="{B731C78F-728B-4BE4-9F4B-CD13ABF44651}" sibTransId="{720AB598-012B-41AF-A7FB-E94EC131910A}"/>
    <dgm:cxn modelId="{785DA266-77EE-4B0A-AB4E-691BA3495A4A}" srcId="{B347499E-B72E-42A8-A55F-0AB5D53EECC6}" destId="{3F4C87DA-C3C5-4913-8E4A-D8BA83B4E369}" srcOrd="3" destOrd="0" parTransId="{7C124F94-6196-432D-B05E-2A68B59F9382}" sibTransId="{BD398AC9-23BE-445A-84CA-7BA1080C23B2}"/>
    <dgm:cxn modelId="{7BB0DD69-E4D9-4C74-9A50-DDF3CDB0E95A}" srcId="{A17122EE-9D26-4FC3-B860-A75E2120DFE8}" destId="{580EFBB4-F290-4E2F-A5DF-F65C4E47AB49}" srcOrd="4" destOrd="0" parTransId="{6A57DECF-30B6-4EFD-A762-5E123B4BF825}" sibTransId="{34997A46-417E-4538-B55A-8A39E8161968}"/>
    <dgm:cxn modelId="{D83C296B-486F-46CA-B5A1-3C0EFB59A49A}" srcId="{A17122EE-9D26-4FC3-B860-A75E2120DFE8}" destId="{F6B6A13C-18BB-46D1-B659-F5213F4E6D1A}" srcOrd="0" destOrd="0" parTransId="{02CB5C51-DD6F-485D-9E00-E338A56340AB}" sibTransId="{29271FCF-840F-45DB-9F3D-C2BF5EDEEF4F}"/>
    <dgm:cxn modelId="{5BE6976B-502F-4F3A-99E2-92321FE82D3A}" srcId="{A17122EE-9D26-4FC3-B860-A75E2120DFE8}" destId="{B2F1AB49-5AC0-451D-A0B9-8A10E2D3E28B}" srcOrd="5" destOrd="0" parTransId="{0AC99D18-321C-4499-A2F3-FD57051093BA}" sibTransId="{6F3D8A3C-466B-418E-9FA8-234E630E0CD5}"/>
    <dgm:cxn modelId="{1439DC70-9417-4A74-9CED-AFBFEE486565}" type="presOf" srcId="{88F9AA84-241E-409F-A666-51137E50F59C}" destId="{C430E13D-989E-47A4-A55D-6BF8BC351AD6}" srcOrd="0" destOrd="0" presId="urn:microsoft.com/office/officeart/2005/8/layout/vList2"/>
    <dgm:cxn modelId="{E079EC53-AFF4-4196-84AA-D4E5D1296BCB}" type="presOf" srcId="{F5189ADB-0340-460F-8F26-04FE97BBF7B5}" destId="{2050684C-BD3F-4D65-9089-4A8A907201AE}" srcOrd="0" destOrd="6" presId="urn:microsoft.com/office/officeart/2005/8/layout/vList2"/>
    <dgm:cxn modelId="{64CA9675-ED0C-4244-A2C5-2E6BECF76D36}" type="presOf" srcId="{DC4774DB-3031-4544-82BC-D813DCA5B213}" destId="{FEEEA2DD-7066-4824-BF94-312937830DAB}" srcOrd="0" destOrd="0" presId="urn:microsoft.com/office/officeart/2005/8/layout/vList2"/>
    <dgm:cxn modelId="{42609D5A-7C7F-4C80-ACF9-3C376A941FEB}" type="presOf" srcId="{3F4C87DA-C3C5-4913-8E4A-D8BA83B4E369}" destId="{AABAC4A0-F237-42F4-9064-9E65B180E5F8}" srcOrd="0" destOrd="0" presId="urn:microsoft.com/office/officeart/2005/8/layout/vList2"/>
    <dgm:cxn modelId="{7AF65E89-2D01-4B77-8DF6-19E03E92BC4A}" srcId="{A17122EE-9D26-4FC3-B860-A75E2120DFE8}" destId="{F5189ADB-0340-460F-8F26-04FE97BBF7B5}" srcOrd="6" destOrd="0" parTransId="{3D34049B-B90A-4DAB-B654-7EE59BA1A5F9}" sibTransId="{5492B32E-BDA8-447C-8A33-5E4C5386495D}"/>
    <dgm:cxn modelId="{D3B5CC8E-D749-492C-9904-3F01FF16A9FC}" srcId="{B347499E-B72E-42A8-A55F-0AB5D53EECC6}" destId="{829A2E47-789A-45A2-8C77-CCAE3EBEF2C2}" srcOrd="2" destOrd="0" parTransId="{81357975-ECF3-4BC7-A0E9-BA394DB1F6A3}" sibTransId="{18256067-5B80-4591-BD76-371FE128E23B}"/>
    <dgm:cxn modelId="{32E944A2-46C9-4718-88A3-34477DDC10E3}" type="presOf" srcId="{B347499E-B72E-42A8-A55F-0AB5D53EECC6}" destId="{2C514611-ADBF-409B-A189-B8EFEE0ECFBA}" srcOrd="0" destOrd="0" presId="urn:microsoft.com/office/officeart/2005/8/layout/vList2"/>
    <dgm:cxn modelId="{03F71DA6-45A9-429F-B629-47A6E2F0967D}" type="presOf" srcId="{829A2E47-789A-45A2-8C77-CCAE3EBEF2C2}" destId="{F6F40B80-3461-4823-8A5E-FA87C150F85D}" srcOrd="0" destOrd="0" presId="urn:microsoft.com/office/officeart/2005/8/layout/vList2"/>
    <dgm:cxn modelId="{CA2FF4AB-27A3-401C-8D70-03D547701492}" type="presOf" srcId="{F6B6A13C-18BB-46D1-B659-F5213F4E6D1A}" destId="{2050684C-BD3F-4D65-9089-4A8A907201AE}" srcOrd="0" destOrd="0" presId="urn:microsoft.com/office/officeart/2005/8/layout/vList2"/>
    <dgm:cxn modelId="{421AD9B9-66D7-492A-928F-F7E707A34DC8}" srcId="{A17122EE-9D26-4FC3-B860-A75E2120DFE8}" destId="{F5C855AD-85C7-4E46-8919-189B7C331F70}" srcOrd="1" destOrd="0" parTransId="{760550CE-A67F-439C-BD1C-FA343DDE85F4}" sibTransId="{80BF98D6-4B75-4A83-9F47-41FD6D4F1A36}"/>
    <dgm:cxn modelId="{2D04C0C1-1EC6-4247-8AB5-BAAF347D6B03}" srcId="{B347499E-B72E-42A8-A55F-0AB5D53EECC6}" destId="{88F9AA84-241E-409F-A666-51137E50F59C}" srcOrd="1" destOrd="0" parTransId="{4FFA44EE-63AD-4C10-A2CD-3FF10AEC1DFE}" sibTransId="{08481DFE-8A9C-4398-B7C0-37C9316276E1}"/>
    <dgm:cxn modelId="{0FC45AC2-B1F2-42C2-AB60-3D38E496EE17}" type="presOf" srcId="{9535F889-1F53-45B5-8A32-5049BC995497}" destId="{2050684C-BD3F-4D65-9089-4A8A907201AE}" srcOrd="0" destOrd="2" presId="urn:microsoft.com/office/officeart/2005/8/layout/vList2"/>
    <dgm:cxn modelId="{6B1AC8D0-CBFD-4BDB-9BF7-22B1CE0A4707}" srcId="{A17122EE-9D26-4FC3-B860-A75E2120DFE8}" destId="{9535F889-1F53-45B5-8A32-5049BC995497}" srcOrd="2" destOrd="0" parTransId="{7C691297-5AA7-485C-ADAD-02DA255C4ED0}" sibTransId="{48115373-2311-40D6-803A-2149D107CB12}"/>
    <dgm:cxn modelId="{5F5BC357-12FC-4912-BC26-5202FBEC18C1}" type="presParOf" srcId="{2C514611-ADBF-409B-A189-B8EFEE0ECFBA}" destId="{FEEEA2DD-7066-4824-BF94-312937830DAB}" srcOrd="0" destOrd="0" presId="urn:microsoft.com/office/officeart/2005/8/layout/vList2"/>
    <dgm:cxn modelId="{5D051E14-DD50-4E98-8793-7F77D7CC1AA2}" type="presParOf" srcId="{2C514611-ADBF-409B-A189-B8EFEE0ECFBA}" destId="{70EE872A-AECE-465B-A2D9-A66C00127ABF}" srcOrd="1" destOrd="0" presId="urn:microsoft.com/office/officeart/2005/8/layout/vList2"/>
    <dgm:cxn modelId="{87AC3CEB-B62C-407B-BF47-178CB69E217D}" type="presParOf" srcId="{2C514611-ADBF-409B-A189-B8EFEE0ECFBA}" destId="{C430E13D-989E-47A4-A55D-6BF8BC351AD6}" srcOrd="2" destOrd="0" presId="urn:microsoft.com/office/officeart/2005/8/layout/vList2"/>
    <dgm:cxn modelId="{1050C971-3C54-44F2-A7AB-1C9C13C0E635}" type="presParOf" srcId="{2C514611-ADBF-409B-A189-B8EFEE0ECFBA}" destId="{173D1564-8790-4E1A-B01C-EB74E06F41A2}" srcOrd="3" destOrd="0" presId="urn:microsoft.com/office/officeart/2005/8/layout/vList2"/>
    <dgm:cxn modelId="{16605E1C-6B96-4260-BAF3-A213BE97168B}" type="presParOf" srcId="{2C514611-ADBF-409B-A189-B8EFEE0ECFBA}" destId="{F6F40B80-3461-4823-8A5E-FA87C150F85D}" srcOrd="4" destOrd="0" presId="urn:microsoft.com/office/officeart/2005/8/layout/vList2"/>
    <dgm:cxn modelId="{0F6C3A61-FA4C-4658-B785-1671CB731A9C}" type="presParOf" srcId="{2C514611-ADBF-409B-A189-B8EFEE0ECFBA}" destId="{F8524393-6C45-40F6-9BCD-3566F45128D5}" srcOrd="5" destOrd="0" presId="urn:microsoft.com/office/officeart/2005/8/layout/vList2"/>
    <dgm:cxn modelId="{FD16F228-66E7-4B9E-8226-A877A60DF5A2}" type="presParOf" srcId="{2C514611-ADBF-409B-A189-B8EFEE0ECFBA}" destId="{AABAC4A0-F237-42F4-9064-9E65B180E5F8}" srcOrd="6" destOrd="0" presId="urn:microsoft.com/office/officeart/2005/8/layout/vList2"/>
    <dgm:cxn modelId="{1ED59A5A-9BB0-4E34-9D19-EA8675332B92}" type="presParOf" srcId="{2C514611-ADBF-409B-A189-B8EFEE0ECFBA}" destId="{EC8697C0-2E9F-42A1-B2E9-E38294161CEB}" srcOrd="7" destOrd="0" presId="urn:microsoft.com/office/officeart/2005/8/layout/vList2"/>
    <dgm:cxn modelId="{02128E61-805E-4DBF-8C4C-CCA27DAE0CCD}" type="presParOf" srcId="{2C514611-ADBF-409B-A189-B8EFEE0ECFBA}" destId="{0FAD32AE-B9AD-4624-8BF0-063643F3ED08}" srcOrd="8" destOrd="0" presId="urn:microsoft.com/office/officeart/2005/8/layout/vList2"/>
    <dgm:cxn modelId="{426B9481-C46C-43E1-9D61-F0E2D311EEAB}" type="presParOf" srcId="{2C514611-ADBF-409B-A189-B8EFEE0ECFBA}" destId="{2050684C-BD3F-4D65-9089-4A8A907201A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1C23C5-6A02-4542-A05A-41F5F8A20D1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8B628-3B26-47F9-8C57-5CAB89579688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Optimized for HDD and Mid-Depth Drilling</a:t>
          </a:r>
          <a:endParaRPr lang="en-US" dirty="0"/>
        </a:p>
      </dgm:t>
    </dgm:pt>
    <dgm:pt modelId="{D0F361C4-C87A-4C79-983F-E91C5D2FAFE7}" type="parTrans" cxnId="{B3FB9556-EE56-4FE1-A247-1A09DA2E4B70}">
      <dgm:prSet/>
      <dgm:spPr/>
      <dgm:t>
        <a:bodyPr/>
        <a:lstStyle/>
        <a:p>
          <a:endParaRPr lang="en-US"/>
        </a:p>
      </dgm:t>
    </dgm:pt>
    <dgm:pt modelId="{C7DC47D7-7B02-4976-B363-CC6A6881D333}" type="sibTrans" cxnId="{B3FB9556-EE56-4FE1-A247-1A09DA2E4B70}">
      <dgm:prSet/>
      <dgm:spPr/>
      <dgm:t>
        <a:bodyPr/>
        <a:lstStyle/>
        <a:p>
          <a:endParaRPr lang="en-US"/>
        </a:p>
      </dgm:t>
    </dgm:pt>
    <dgm:pt modelId="{F09D7C2B-41AB-4794-B702-A1AEE73B3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Particularly suitable for </a:t>
          </a:r>
          <a:r>
            <a:rPr lang="en-US" sz="1800" b="1" dirty="0"/>
            <a:t>utility installations, pipeline crossings, and mid-depth directional oil wells</a:t>
          </a:r>
          <a:r>
            <a:rPr lang="en-US" sz="1800" dirty="0"/>
            <a:t>.</a:t>
          </a:r>
        </a:p>
        <a:p>
          <a:pPr>
            <a:lnSpc>
              <a:spcPct val="100000"/>
            </a:lnSpc>
          </a:pPr>
          <a:r>
            <a:rPr lang="en-US" dirty="0"/>
            <a:t>Performs well in </a:t>
          </a:r>
          <a:r>
            <a:rPr lang="en-US" b="1" dirty="0"/>
            <a:t>soft to medium-hard formations</a:t>
          </a:r>
          <a:r>
            <a:rPr lang="en-US" dirty="0"/>
            <a:t> such as clay, sand, gravel, and unconsolidated soils.</a:t>
          </a:r>
          <a:endParaRPr lang="en-US" sz="1800" dirty="0"/>
        </a:p>
      </dgm:t>
    </dgm:pt>
    <dgm:pt modelId="{A41DFF17-DFC4-4774-AC3F-6E5E2D63138C}" type="parTrans" cxnId="{D99406E4-FEAC-460C-BCC1-0793FB57C12E}">
      <dgm:prSet/>
      <dgm:spPr/>
      <dgm:t>
        <a:bodyPr/>
        <a:lstStyle/>
        <a:p>
          <a:endParaRPr lang="en-US"/>
        </a:p>
      </dgm:t>
    </dgm:pt>
    <dgm:pt modelId="{B15FA31A-A2FA-42AB-9C04-1AB170021D83}" type="sibTrans" cxnId="{D99406E4-FEAC-460C-BCC1-0793FB57C12E}">
      <dgm:prSet/>
      <dgm:spPr/>
      <dgm:t>
        <a:bodyPr/>
        <a:lstStyle/>
        <a:p>
          <a:endParaRPr lang="en-US"/>
        </a:p>
      </dgm:t>
    </dgm:pt>
    <dgm:pt modelId="{F2A3E7E1-F06A-4771-802C-3450E2ECC99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Ease of Maintenance and Cost Efficiency</a:t>
          </a:r>
          <a:endParaRPr lang="en-US" dirty="0"/>
        </a:p>
      </dgm:t>
    </dgm:pt>
    <dgm:pt modelId="{F3359A99-50B6-4E21-85CC-4F5EEDF566C8}" type="parTrans" cxnId="{2FE5DEE2-1F99-4635-BFDA-925C761D21EC}">
      <dgm:prSet/>
      <dgm:spPr/>
      <dgm:t>
        <a:bodyPr/>
        <a:lstStyle/>
        <a:p>
          <a:endParaRPr lang="en-US"/>
        </a:p>
      </dgm:t>
    </dgm:pt>
    <dgm:pt modelId="{AB1CFF90-03D0-4B6D-B01E-3634B0CCDEE5}" type="sibTrans" cxnId="{2FE5DEE2-1F99-4635-BFDA-925C761D21EC}">
      <dgm:prSet/>
      <dgm:spPr/>
      <dgm:t>
        <a:bodyPr/>
        <a:lstStyle/>
        <a:p>
          <a:endParaRPr lang="en-US"/>
        </a:p>
      </dgm:t>
    </dgm:pt>
    <dgm:pt modelId="{0FCB2025-BFD3-4742-A8F7-CDEB72BAD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Designed for </a:t>
          </a:r>
          <a:r>
            <a:rPr lang="en-US" sz="1600" b="1" dirty="0"/>
            <a:t>quick rebuilds with commonly available parts</a:t>
          </a:r>
          <a:r>
            <a:rPr lang="en-US" sz="1600" dirty="0"/>
            <a:t> and minimal specialized tools.</a:t>
          </a:r>
        </a:p>
        <a:p>
          <a:pPr>
            <a:lnSpc>
              <a:spcPct val="100000"/>
            </a:lnSpc>
          </a:pPr>
          <a:r>
            <a:rPr lang="en-US" dirty="0"/>
            <a:t>Reduces total cost of ownership by minimizing downtime and service complexity.</a:t>
          </a:r>
          <a:endParaRPr lang="en-US" sz="1600" dirty="0"/>
        </a:p>
      </dgm:t>
    </dgm:pt>
    <dgm:pt modelId="{AA516256-06E5-41B4-8E68-3729ED626556}" type="parTrans" cxnId="{ADB9B7B5-0D9E-43E6-B233-07A41E59270B}">
      <dgm:prSet/>
      <dgm:spPr/>
      <dgm:t>
        <a:bodyPr/>
        <a:lstStyle/>
        <a:p>
          <a:endParaRPr lang="en-US"/>
        </a:p>
      </dgm:t>
    </dgm:pt>
    <dgm:pt modelId="{BA901B9D-88B4-456F-A8B9-0801F922B2B3}" type="sibTrans" cxnId="{ADB9B7B5-0D9E-43E6-B233-07A41E59270B}">
      <dgm:prSet/>
      <dgm:spPr/>
      <dgm:t>
        <a:bodyPr/>
        <a:lstStyle/>
        <a:p>
          <a:endParaRPr lang="en-US"/>
        </a:p>
      </dgm:t>
    </dgm:pt>
    <dgm:pt modelId="{69688D2D-2B7E-4241-A0E2-EB099FC07EA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Drilling Performance</a:t>
          </a:r>
          <a:endParaRPr lang="en-US"/>
        </a:p>
      </dgm:t>
    </dgm:pt>
    <dgm:pt modelId="{F483457B-6678-40A3-8BF8-03069F5391ED}" type="parTrans" cxnId="{9E4F3986-5968-4085-B57C-F06E0A99AD42}">
      <dgm:prSet/>
      <dgm:spPr/>
      <dgm:t>
        <a:bodyPr/>
        <a:lstStyle/>
        <a:p>
          <a:endParaRPr lang="en-US"/>
        </a:p>
      </dgm:t>
    </dgm:pt>
    <dgm:pt modelId="{384AE9C3-D29B-4553-801C-B72029E5D422}" type="sibTrans" cxnId="{9E4F3986-5968-4085-B57C-F06E0A99AD42}">
      <dgm:prSet/>
      <dgm:spPr/>
      <dgm:t>
        <a:bodyPr/>
        <a:lstStyle/>
        <a:p>
          <a:endParaRPr lang="en-US"/>
        </a:p>
      </dgm:t>
    </dgm:pt>
    <dgm:pt modelId="{897EBC0B-D64A-4382-9687-D3C1314093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50" dirty="0"/>
            <a:t>Effective torque delivery balanced with flow rates typically found in medium to large rigs (80–250 GPM).</a:t>
          </a:r>
        </a:p>
        <a:p>
          <a:pPr>
            <a:lnSpc>
              <a:spcPct val="100000"/>
            </a:lnSpc>
          </a:pPr>
          <a:r>
            <a:rPr lang="en-US" dirty="0"/>
            <a:t>Provides reliable performance in a broad range of drilling fluid systems.</a:t>
          </a:r>
          <a:endParaRPr lang="en-US" sz="1650" dirty="0"/>
        </a:p>
      </dgm:t>
    </dgm:pt>
    <dgm:pt modelId="{428F06D9-6AF8-4502-8066-7956DDB82789}" type="parTrans" cxnId="{D3A8104F-0ACE-4E77-BB25-856AC2D9EE40}">
      <dgm:prSet/>
      <dgm:spPr/>
      <dgm:t>
        <a:bodyPr/>
        <a:lstStyle/>
        <a:p>
          <a:endParaRPr lang="en-US"/>
        </a:p>
      </dgm:t>
    </dgm:pt>
    <dgm:pt modelId="{B783B5A4-8267-44DF-A5BA-D4DE2226FE1F}" type="sibTrans" cxnId="{D3A8104F-0ACE-4E77-BB25-856AC2D9EE40}">
      <dgm:prSet/>
      <dgm:spPr/>
      <dgm:t>
        <a:bodyPr/>
        <a:lstStyle/>
        <a:p>
          <a:endParaRPr lang="en-US"/>
        </a:p>
      </dgm:t>
    </dgm:pt>
    <dgm:pt modelId="{4D653E27-C5F4-4205-B168-4CB64690B6C1}">
      <dgm:prSet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Durability</a:t>
          </a:r>
          <a:endParaRPr lang="en-US"/>
        </a:p>
      </dgm:t>
    </dgm:pt>
    <dgm:pt modelId="{98F70AEA-D14C-475A-862C-8A744C4DC98C}" type="parTrans" cxnId="{1C5C97C1-094A-4983-A68D-8D9B6944D063}">
      <dgm:prSet/>
      <dgm:spPr/>
      <dgm:t>
        <a:bodyPr/>
        <a:lstStyle/>
        <a:p>
          <a:endParaRPr lang="en-US"/>
        </a:p>
      </dgm:t>
    </dgm:pt>
    <dgm:pt modelId="{3C9EC945-354F-4C66-BADB-018D9C485FBB}" type="sibTrans" cxnId="{1C5C97C1-094A-4983-A68D-8D9B6944D063}">
      <dgm:prSet/>
      <dgm:spPr/>
      <dgm:t>
        <a:bodyPr/>
        <a:lstStyle/>
        <a:p>
          <a:endParaRPr lang="en-US"/>
        </a:p>
      </dgm:t>
    </dgm:pt>
    <dgm:pt modelId="{481BB7EC-58ED-4A80-A057-8429196357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Hardened housings and protective coatings resist abrasion and prolong tool life.</a:t>
          </a:r>
        </a:p>
        <a:p>
          <a:pPr>
            <a:lnSpc>
              <a:spcPct val="100000"/>
            </a:lnSpc>
          </a:pPr>
          <a:r>
            <a:rPr lang="en-US" dirty="0"/>
            <a:t>Seals and internal components protect against premature wear from drilling fluid contaminants.</a:t>
          </a:r>
          <a:endParaRPr lang="en-US" sz="1800" dirty="0"/>
        </a:p>
      </dgm:t>
    </dgm:pt>
    <dgm:pt modelId="{C020C76B-3B11-4775-BC2C-4D41DF3D89D1}" type="parTrans" cxnId="{8926DBA7-64F5-47F9-913B-E8C975CF7645}">
      <dgm:prSet/>
      <dgm:spPr/>
      <dgm:t>
        <a:bodyPr/>
        <a:lstStyle/>
        <a:p>
          <a:endParaRPr lang="en-US"/>
        </a:p>
      </dgm:t>
    </dgm:pt>
    <dgm:pt modelId="{08735F1D-E2AD-4C3D-9919-394095C0502E}" type="sibTrans" cxnId="{8926DBA7-64F5-47F9-913B-E8C975CF7645}">
      <dgm:prSet/>
      <dgm:spPr/>
      <dgm:t>
        <a:bodyPr/>
        <a:lstStyle/>
        <a:p>
          <a:endParaRPr lang="en-US"/>
        </a:p>
      </dgm:t>
    </dgm:pt>
    <dgm:pt modelId="{17C1E3F6-7F76-4112-9D7A-5975853A9132}" type="pres">
      <dgm:prSet presAssocID="{541C23C5-6A02-4542-A05A-41F5F8A20D18}" presName="root" presStyleCnt="0">
        <dgm:presLayoutVars>
          <dgm:dir/>
          <dgm:resizeHandles val="exact"/>
        </dgm:presLayoutVars>
      </dgm:prSet>
      <dgm:spPr/>
    </dgm:pt>
    <dgm:pt modelId="{98AFB928-6C9E-4DEE-AB93-A4D645627DF8}" type="pres">
      <dgm:prSet presAssocID="{8358B628-3B26-47F9-8C57-5CAB89579688}" presName="compNode" presStyleCnt="0"/>
      <dgm:spPr/>
    </dgm:pt>
    <dgm:pt modelId="{71A4BD8C-CB4B-488C-9FCD-575B19C4F162}" type="pres">
      <dgm:prSet presAssocID="{8358B628-3B26-47F9-8C57-5CAB895796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ED7E33C4-3AAF-4AC2-B5D6-E5B33259103C}" type="pres">
      <dgm:prSet presAssocID="{8358B628-3B26-47F9-8C57-5CAB89579688}" presName="iconSpace" presStyleCnt="0"/>
      <dgm:spPr/>
    </dgm:pt>
    <dgm:pt modelId="{3A773802-1430-4B37-BE96-2C3BB94AB046}" type="pres">
      <dgm:prSet presAssocID="{8358B628-3B26-47F9-8C57-5CAB89579688}" presName="parTx" presStyleLbl="revTx" presStyleIdx="0" presStyleCnt="8">
        <dgm:presLayoutVars>
          <dgm:chMax val="0"/>
          <dgm:chPref val="0"/>
        </dgm:presLayoutVars>
      </dgm:prSet>
      <dgm:spPr/>
    </dgm:pt>
    <dgm:pt modelId="{06FD7159-BC0F-45FC-B682-7C8DF69C802A}" type="pres">
      <dgm:prSet presAssocID="{8358B628-3B26-47F9-8C57-5CAB89579688}" presName="txSpace" presStyleCnt="0"/>
      <dgm:spPr/>
    </dgm:pt>
    <dgm:pt modelId="{DC18565F-2849-4731-B08A-FF483A6C14FF}" type="pres">
      <dgm:prSet presAssocID="{8358B628-3B26-47F9-8C57-5CAB89579688}" presName="desTx" presStyleLbl="revTx" presStyleIdx="1" presStyleCnt="8">
        <dgm:presLayoutVars/>
      </dgm:prSet>
      <dgm:spPr/>
    </dgm:pt>
    <dgm:pt modelId="{DCC97BDE-5C74-4E7B-A421-0FFBA08BBEE3}" type="pres">
      <dgm:prSet presAssocID="{C7DC47D7-7B02-4976-B363-CC6A6881D333}" presName="sibTrans" presStyleCnt="0"/>
      <dgm:spPr/>
    </dgm:pt>
    <dgm:pt modelId="{ABEFA309-3197-49BB-AECA-0AD41A49BC7A}" type="pres">
      <dgm:prSet presAssocID="{F2A3E7E1-F06A-4771-802C-3450E2ECC991}" presName="compNode" presStyleCnt="0"/>
      <dgm:spPr/>
    </dgm:pt>
    <dgm:pt modelId="{B4C94ADF-AAC1-4385-A2A4-BB2956DD6C66}" type="pres">
      <dgm:prSet presAssocID="{F2A3E7E1-F06A-4771-802C-3450E2ECC9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2B3CF1D-F31A-4337-ACD8-2B30DC81AAD4}" type="pres">
      <dgm:prSet presAssocID="{F2A3E7E1-F06A-4771-802C-3450E2ECC991}" presName="iconSpace" presStyleCnt="0"/>
      <dgm:spPr/>
    </dgm:pt>
    <dgm:pt modelId="{BB9B4F8A-F91E-42CB-B7AE-384D7B213F63}" type="pres">
      <dgm:prSet presAssocID="{F2A3E7E1-F06A-4771-802C-3450E2ECC991}" presName="parTx" presStyleLbl="revTx" presStyleIdx="2" presStyleCnt="8">
        <dgm:presLayoutVars>
          <dgm:chMax val="0"/>
          <dgm:chPref val="0"/>
        </dgm:presLayoutVars>
      </dgm:prSet>
      <dgm:spPr/>
    </dgm:pt>
    <dgm:pt modelId="{E2755251-6031-4318-8F3F-3E6EE2F493D0}" type="pres">
      <dgm:prSet presAssocID="{F2A3E7E1-F06A-4771-802C-3450E2ECC991}" presName="txSpace" presStyleCnt="0"/>
      <dgm:spPr/>
    </dgm:pt>
    <dgm:pt modelId="{10724B94-80FB-4557-8DAE-97BD694185BF}" type="pres">
      <dgm:prSet presAssocID="{F2A3E7E1-F06A-4771-802C-3450E2ECC991}" presName="desTx" presStyleLbl="revTx" presStyleIdx="3" presStyleCnt="8">
        <dgm:presLayoutVars/>
      </dgm:prSet>
      <dgm:spPr/>
    </dgm:pt>
    <dgm:pt modelId="{B09C15C0-0D99-4285-9289-41056942C9EC}" type="pres">
      <dgm:prSet presAssocID="{AB1CFF90-03D0-4B6D-B01E-3634B0CCDEE5}" presName="sibTrans" presStyleCnt="0"/>
      <dgm:spPr/>
    </dgm:pt>
    <dgm:pt modelId="{98693ADF-32B7-477C-B66F-0D14E31F42ED}" type="pres">
      <dgm:prSet presAssocID="{69688D2D-2B7E-4241-A0E2-EB099FC07EA1}" presName="compNode" presStyleCnt="0"/>
      <dgm:spPr/>
    </dgm:pt>
    <dgm:pt modelId="{F32C1207-2449-4BF6-A7C2-1054AE5EEF1E}" type="pres">
      <dgm:prSet presAssocID="{69688D2D-2B7E-4241-A0E2-EB099FC07E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2E44094-C811-4F33-BCDF-F4C3A4558A06}" type="pres">
      <dgm:prSet presAssocID="{69688D2D-2B7E-4241-A0E2-EB099FC07EA1}" presName="iconSpace" presStyleCnt="0"/>
      <dgm:spPr/>
    </dgm:pt>
    <dgm:pt modelId="{6A454266-768F-4079-B79D-D3D42BF302FD}" type="pres">
      <dgm:prSet presAssocID="{69688D2D-2B7E-4241-A0E2-EB099FC07EA1}" presName="parTx" presStyleLbl="revTx" presStyleIdx="4" presStyleCnt="8">
        <dgm:presLayoutVars>
          <dgm:chMax val="0"/>
          <dgm:chPref val="0"/>
        </dgm:presLayoutVars>
      </dgm:prSet>
      <dgm:spPr/>
    </dgm:pt>
    <dgm:pt modelId="{F30F89EC-F8DB-40A2-A810-2F03E86268F0}" type="pres">
      <dgm:prSet presAssocID="{69688D2D-2B7E-4241-A0E2-EB099FC07EA1}" presName="txSpace" presStyleCnt="0"/>
      <dgm:spPr/>
    </dgm:pt>
    <dgm:pt modelId="{D97BADE6-0701-4445-9C60-881F87458FD8}" type="pres">
      <dgm:prSet presAssocID="{69688D2D-2B7E-4241-A0E2-EB099FC07EA1}" presName="desTx" presStyleLbl="revTx" presStyleIdx="5" presStyleCnt="8">
        <dgm:presLayoutVars/>
      </dgm:prSet>
      <dgm:spPr/>
    </dgm:pt>
    <dgm:pt modelId="{3884DAE9-688E-4E39-BB4F-243D2FB06BDB}" type="pres">
      <dgm:prSet presAssocID="{384AE9C3-D29B-4553-801C-B72029E5D422}" presName="sibTrans" presStyleCnt="0"/>
      <dgm:spPr/>
    </dgm:pt>
    <dgm:pt modelId="{4823D4F7-0A92-4C80-9015-695EAB88C7C7}" type="pres">
      <dgm:prSet presAssocID="{4D653E27-C5F4-4205-B168-4CB64690B6C1}" presName="compNode" presStyleCnt="0"/>
      <dgm:spPr/>
    </dgm:pt>
    <dgm:pt modelId="{31B46E16-530D-4BEF-88B6-03CCA12AFF1F}" type="pres">
      <dgm:prSet presAssocID="{4D653E27-C5F4-4205-B168-4CB64690B6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130820C-98CD-4738-B15F-9BEF1902EAE9}" type="pres">
      <dgm:prSet presAssocID="{4D653E27-C5F4-4205-B168-4CB64690B6C1}" presName="iconSpace" presStyleCnt="0"/>
      <dgm:spPr/>
    </dgm:pt>
    <dgm:pt modelId="{2B8976DB-EDEE-4491-BE25-787F4B95BAA9}" type="pres">
      <dgm:prSet presAssocID="{4D653E27-C5F4-4205-B168-4CB64690B6C1}" presName="parTx" presStyleLbl="revTx" presStyleIdx="6" presStyleCnt="8">
        <dgm:presLayoutVars>
          <dgm:chMax val="0"/>
          <dgm:chPref val="0"/>
        </dgm:presLayoutVars>
      </dgm:prSet>
      <dgm:spPr/>
    </dgm:pt>
    <dgm:pt modelId="{A0AB3004-8BD0-4FFB-B5F0-325853DC4700}" type="pres">
      <dgm:prSet presAssocID="{4D653E27-C5F4-4205-B168-4CB64690B6C1}" presName="txSpace" presStyleCnt="0"/>
      <dgm:spPr/>
    </dgm:pt>
    <dgm:pt modelId="{AE1EFAAA-177D-4990-B911-9EF5034D1691}" type="pres">
      <dgm:prSet presAssocID="{4D653E27-C5F4-4205-B168-4CB64690B6C1}" presName="desTx" presStyleLbl="revTx" presStyleIdx="7" presStyleCnt="8">
        <dgm:presLayoutVars/>
      </dgm:prSet>
      <dgm:spPr/>
    </dgm:pt>
  </dgm:ptLst>
  <dgm:cxnLst>
    <dgm:cxn modelId="{0491F92B-E5DC-48D4-A6E5-F53160916F7C}" type="presOf" srcId="{F2A3E7E1-F06A-4771-802C-3450E2ECC991}" destId="{BB9B4F8A-F91E-42CB-B7AE-384D7B213F63}" srcOrd="0" destOrd="0" presId="urn:microsoft.com/office/officeart/2018/5/layout/CenteredIconLabelDescriptionList"/>
    <dgm:cxn modelId="{BC51AB2C-EA6B-4C43-903E-4FAA76E2E700}" type="presOf" srcId="{4D653E27-C5F4-4205-B168-4CB64690B6C1}" destId="{2B8976DB-EDEE-4491-BE25-787F4B95BAA9}" srcOrd="0" destOrd="0" presId="urn:microsoft.com/office/officeart/2018/5/layout/CenteredIconLabelDescriptionList"/>
    <dgm:cxn modelId="{D3A8104F-0ACE-4E77-BB25-856AC2D9EE40}" srcId="{69688D2D-2B7E-4241-A0E2-EB099FC07EA1}" destId="{897EBC0B-D64A-4382-9687-D3C1314093CB}" srcOrd="0" destOrd="0" parTransId="{428F06D9-6AF8-4502-8066-7956DDB82789}" sibTransId="{B783B5A4-8267-44DF-A5BA-D4DE2226FE1F}"/>
    <dgm:cxn modelId="{B3FB9556-EE56-4FE1-A247-1A09DA2E4B70}" srcId="{541C23C5-6A02-4542-A05A-41F5F8A20D18}" destId="{8358B628-3B26-47F9-8C57-5CAB89579688}" srcOrd="0" destOrd="0" parTransId="{D0F361C4-C87A-4C79-983F-E91C5D2FAFE7}" sibTransId="{C7DC47D7-7B02-4976-B363-CC6A6881D333}"/>
    <dgm:cxn modelId="{A8F1D25A-F3AC-45D6-A207-9B10E8AE7E84}" type="presOf" srcId="{897EBC0B-D64A-4382-9687-D3C1314093CB}" destId="{D97BADE6-0701-4445-9C60-881F87458FD8}" srcOrd="0" destOrd="0" presId="urn:microsoft.com/office/officeart/2018/5/layout/CenteredIconLabelDescriptionList"/>
    <dgm:cxn modelId="{9E4F3986-5968-4085-B57C-F06E0A99AD42}" srcId="{541C23C5-6A02-4542-A05A-41F5F8A20D18}" destId="{69688D2D-2B7E-4241-A0E2-EB099FC07EA1}" srcOrd="2" destOrd="0" parTransId="{F483457B-6678-40A3-8BF8-03069F5391ED}" sibTransId="{384AE9C3-D29B-4553-801C-B72029E5D422}"/>
    <dgm:cxn modelId="{5CD37088-4887-436C-97FF-FAA526658641}" type="presOf" srcId="{481BB7EC-58ED-4A80-A057-84291963571F}" destId="{AE1EFAAA-177D-4990-B911-9EF5034D1691}" srcOrd="0" destOrd="0" presId="urn:microsoft.com/office/officeart/2018/5/layout/CenteredIconLabelDescriptionList"/>
    <dgm:cxn modelId="{2B8FCF8F-6562-48A7-BE04-5080E365A551}" type="presOf" srcId="{0FCB2025-BFD3-4742-A8F7-CDEB72BAD411}" destId="{10724B94-80FB-4557-8DAE-97BD694185BF}" srcOrd="0" destOrd="0" presId="urn:microsoft.com/office/officeart/2018/5/layout/CenteredIconLabelDescriptionList"/>
    <dgm:cxn modelId="{8926DBA7-64F5-47F9-913B-E8C975CF7645}" srcId="{4D653E27-C5F4-4205-B168-4CB64690B6C1}" destId="{481BB7EC-58ED-4A80-A057-84291963571F}" srcOrd="0" destOrd="0" parTransId="{C020C76B-3B11-4775-BC2C-4D41DF3D89D1}" sibTransId="{08735F1D-E2AD-4C3D-9919-394095C0502E}"/>
    <dgm:cxn modelId="{ADB9B7B5-0D9E-43E6-B233-07A41E59270B}" srcId="{F2A3E7E1-F06A-4771-802C-3450E2ECC991}" destId="{0FCB2025-BFD3-4742-A8F7-CDEB72BAD411}" srcOrd="0" destOrd="0" parTransId="{AA516256-06E5-41B4-8E68-3729ED626556}" sibTransId="{BA901B9D-88B4-456F-A8B9-0801F922B2B3}"/>
    <dgm:cxn modelId="{41DB8FBB-1018-452D-8F47-73D66D5B33AD}" type="presOf" srcId="{8358B628-3B26-47F9-8C57-5CAB89579688}" destId="{3A773802-1430-4B37-BE96-2C3BB94AB046}" srcOrd="0" destOrd="0" presId="urn:microsoft.com/office/officeart/2018/5/layout/CenteredIconLabelDescriptionList"/>
    <dgm:cxn modelId="{1C5C97C1-094A-4983-A68D-8D9B6944D063}" srcId="{541C23C5-6A02-4542-A05A-41F5F8A20D18}" destId="{4D653E27-C5F4-4205-B168-4CB64690B6C1}" srcOrd="3" destOrd="0" parTransId="{98F70AEA-D14C-475A-862C-8A744C4DC98C}" sibTransId="{3C9EC945-354F-4C66-BADB-018D9C485FBB}"/>
    <dgm:cxn modelId="{0EEA44D4-441F-4DD3-96D9-6059FE4BD247}" type="presOf" srcId="{541C23C5-6A02-4542-A05A-41F5F8A20D18}" destId="{17C1E3F6-7F76-4112-9D7A-5975853A9132}" srcOrd="0" destOrd="0" presId="urn:microsoft.com/office/officeart/2018/5/layout/CenteredIconLabelDescriptionList"/>
    <dgm:cxn modelId="{2FE5DEE2-1F99-4635-BFDA-925C761D21EC}" srcId="{541C23C5-6A02-4542-A05A-41F5F8A20D18}" destId="{F2A3E7E1-F06A-4771-802C-3450E2ECC991}" srcOrd="1" destOrd="0" parTransId="{F3359A99-50B6-4E21-85CC-4F5EEDF566C8}" sibTransId="{AB1CFF90-03D0-4B6D-B01E-3634B0CCDEE5}"/>
    <dgm:cxn modelId="{D99406E4-FEAC-460C-BCC1-0793FB57C12E}" srcId="{8358B628-3B26-47F9-8C57-5CAB89579688}" destId="{F09D7C2B-41AB-4794-B702-A1AEE73B3983}" srcOrd="0" destOrd="0" parTransId="{A41DFF17-DFC4-4774-AC3F-6E5E2D63138C}" sibTransId="{B15FA31A-A2FA-42AB-9C04-1AB170021D83}"/>
    <dgm:cxn modelId="{C1CEC1F2-72A0-4D1B-8165-4C88A9A0DDDC}" type="presOf" srcId="{F09D7C2B-41AB-4794-B702-A1AEE73B3983}" destId="{DC18565F-2849-4731-B08A-FF483A6C14FF}" srcOrd="0" destOrd="0" presId="urn:microsoft.com/office/officeart/2018/5/layout/CenteredIconLabelDescriptionList"/>
    <dgm:cxn modelId="{6BE5D8F6-CE52-4E3E-9BE8-A176821E335E}" type="presOf" srcId="{69688D2D-2B7E-4241-A0E2-EB099FC07EA1}" destId="{6A454266-768F-4079-B79D-D3D42BF302FD}" srcOrd="0" destOrd="0" presId="urn:microsoft.com/office/officeart/2018/5/layout/CenteredIconLabelDescriptionList"/>
    <dgm:cxn modelId="{9005FA9D-F1B2-455F-AD1C-FC7BC9AB2021}" type="presParOf" srcId="{17C1E3F6-7F76-4112-9D7A-5975853A9132}" destId="{98AFB928-6C9E-4DEE-AB93-A4D645627DF8}" srcOrd="0" destOrd="0" presId="urn:microsoft.com/office/officeart/2018/5/layout/CenteredIconLabelDescriptionList"/>
    <dgm:cxn modelId="{4CC2726C-66A1-401D-98D8-DBB94C14E92F}" type="presParOf" srcId="{98AFB928-6C9E-4DEE-AB93-A4D645627DF8}" destId="{71A4BD8C-CB4B-488C-9FCD-575B19C4F162}" srcOrd="0" destOrd="0" presId="urn:microsoft.com/office/officeart/2018/5/layout/CenteredIconLabelDescriptionList"/>
    <dgm:cxn modelId="{F562E269-D980-4803-8C75-7A9E820B91E8}" type="presParOf" srcId="{98AFB928-6C9E-4DEE-AB93-A4D645627DF8}" destId="{ED7E33C4-3AAF-4AC2-B5D6-E5B33259103C}" srcOrd="1" destOrd="0" presId="urn:microsoft.com/office/officeart/2018/5/layout/CenteredIconLabelDescriptionList"/>
    <dgm:cxn modelId="{B64ACC70-F9E7-4A7E-B4E8-FFE7018607B2}" type="presParOf" srcId="{98AFB928-6C9E-4DEE-AB93-A4D645627DF8}" destId="{3A773802-1430-4B37-BE96-2C3BB94AB046}" srcOrd="2" destOrd="0" presId="urn:microsoft.com/office/officeart/2018/5/layout/CenteredIconLabelDescriptionList"/>
    <dgm:cxn modelId="{2644B34D-8F18-437B-ADF5-075646CD6B2A}" type="presParOf" srcId="{98AFB928-6C9E-4DEE-AB93-A4D645627DF8}" destId="{06FD7159-BC0F-45FC-B682-7C8DF69C802A}" srcOrd="3" destOrd="0" presId="urn:microsoft.com/office/officeart/2018/5/layout/CenteredIconLabelDescriptionList"/>
    <dgm:cxn modelId="{4F8AEEF4-DB1D-4CD2-9D5A-FDA56A3018F0}" type="presParOf" srcId="{98AFB928-6C9E-4DEE-AB93-A4D645627DF8}" destId="{DC18565F-2849-4731-B08A-FF483A6C14FF}" srcOrd="4" destOrd="0" presId="urn:microsoft.com/office/officeart/2018/5/layout/CenteredIconLabelDescriptionList"/>
    <dgm:cxn modelId="{02FFB193-A0F4-4882-8876-020619D6A3C8}" type="presParOf" srcId="{17C1E3F6-7F76-4112-9D7A-5975853A9132}" destId="{DCC97BDE-5C74-4E7B-A421-0FFBA08BBEE3}" srcOrd="1" destOrd="0" presId="urn:microsoft.com/office/officeart/2018/5/layout/CenteredIconLabelDescriptionList"/>
    <dgm:cxn modelId="{B834615D-27A0-4C5B-8E70-752C8688411F}" type="presParOf" srcId="{17C1E3F6-7F76-4112-9D7A-5975853A9132}" destId="{ABEFA309-3197-49BB-AECA-0AD41A49BC7A}" srcOrd="2" destOrd="0" presId="urn:microsoft.com/office/officeart/2018/5/layout/CenteredIconLabelDescriptionList"/>
    <dgm:cxn modelId="{FA0A6A6C-0D1C-4E35-A067-029BB804ABBB}" type="presParOf" srcId="{ABEFA309-3197-49BB-AECA-0AD41A49BC7A}" destId="{B4C94ADF-AAC1-4385-A2A4-BB2956DD6C66}" srcOrd="0" destOrd="0" presId="urn:microsoft.com/office/officeart/2018/5/layout/CenteredIconLabelDescriptionList"/>
    <dgm:cxn modelId="{5AF5E242-9EF5-44C1-914E-4ECE5703DAD1}" type="presParOf" srcId="{ABEFA309-3197-49BB-AECA-0AD41A49BC7A}" destId="{62B3CF1D-F31A-4337-ACD8-2B30DC81AAD4}" srcOrd="1" destOrd="0" presId="urn:microsoft.com/office/officeart/2018/5/layout/CenteredIconLabelDescriptionList"/>
    <dgm:cxn modelId="{ACFC99C5-9DAC-4016-8C7E-18636310D4F0}" type="presParOf" srcId="{ABEFA309-3197-49BB-AECA-0AD41A49BC7A}" destId="{BB9B4F8A-F91E-42CB-B7AE-384D7B213F63}" srcOrd="2" destOrd="0" presId="urn:microsoft.com/office/officeart/2018/5/layout/CenteredIconLabelDescriptionList"/>
    <dgm:cxn modelId="{E0E96833-9D1D-428A-B7FC-D74715FAC484}" type="presParOf" srcId="{ABEFA309-3197-49BB-AECA-0AD41A49BC7A}" destId="{E2755251-6031-4318-8F3F-3E6EE2F493D0}" srcOrd="3" destOrd="0" presId="urn:microsoft.com/office/officeart/2018/5/layout/CenteredIconLabelDescriptionList"/>
    <dgm:cxn modelId="{DBFCC6A5-064D-43B1-A6EA-D92F7A55731C}" type="presParOf" srcId="{ABEFA309-3197-49BB-AECA-0AD41A49BC7A}" destId="{10724B94-80FB-4557-8DAE-97BD694185BF}" srcOrd="4" destOrd="0" presId="urn:microsoft.com/office/officeart/2018/5/layout/CenteredIconLabelDescriptionList"/>
    <dgm:cxn modelId="{27FF3707-6B3D-4A99-9E5E-32FD32F30141}" type="presParOf" srcId="{17C1E3F6-7F76-4112-9D7A-5975853A9132}" destId="{B09C15C0-0D99-4285-9289-41056942C9EC}" srcOrd="3" destOrd="0" presId="urn:microsoft.com/office/officeart/2018/5/layout/CenteredIconLabelDescriptionList"/>
    <dgm:cxn modelId="{20844195-7035-458F-A5CC-8B3E79B3352C}" type="presParOf" srcId="{17C1E3F6-7F76-4112-9D7A-5975853A9132}" destId="{98693ADF-32B7-477C-B66F-0D14E31F42ED}" srcOrd="4" destOrd="0" presId="urn:microsoft.com/office/officeart/2018/5/layout/CenteredIconLabelDescriptionList"/>
    <dgm:cxn modelId="{55261AC4-B71C-421B-8930-1B3473D1E504}" type="presParOf" srcId="{98693ADF-32B7-477C-B66F-0D14E31F42ED}" destId="{F32C1207-2449-4BF6-A7C2-1054AE5EEF1E}" srcOrd="0" destOrd="0" presId="urn:microsoft.com/office/officeart/2018/5/layout/CenteredIconLabelDescriptionList"/>
    <dgm:cxn modelId="{34990CA1-141A-49BC-BB58-951715864546}" type="presParOf" srcId="{98693ADF-32B7-477C-B66F-0D14E31F42ED}" destId="{82E44094-C811-4F33-BCDF-F4C3A4558A06}" srcOrd="1" destOrd="0" presId="urn:microsoft.com/office/officeart/2018/5/layout/CenteredIconLabelDescriptionList"/>
    <dgm:cxn modelId="{91D9EE9A-ECA4-483C-A19E-4AE5DEB41A41}" type="presParOf" srcId="{98693ADF-32B7-477C-B66F-0D14E31F42ED}" destId="{6A454266-768F-4079-B79D-D3D42BF302FD}" srcOrd="2" destOrd="0" presId="urn:microsoft.com/office/officeart/2018/5/layout/CenteredIconLabelDescriptionList"/>
    <dgm:cxn modelId="{8B259857-C103-4F3C-875A-3BA299A5E006}" type="presParOf" srcId="{98693ADF-32B7-477C-B66F-0D14E31F42ED}" destId="{F30F89EC-F8DB-40A2-A810-2F03E86268F0}" srcOrd="3" destOrd="0" presId="urn:microsoft.com/office/officeart/2018/5/layout/CenteredIconLabelDescriptionList"/>
    <dgm:cxn modelId="{394338BB-6A92-438A-A3B0-EEB30949645F}" type="presParOf" srcId="{98693ADF-32B7-477C-B66F-0D14E31F42ED}" destId="{D97BADE6-0701-4445-9C60-881F87458FD8}" srcOrd="4" destOrd="0" presId="urn:microsoft.com/office/officeart/2018/5/layout/CenteredIconLabelDescriptionList"/>
    <dgm:cxn modelId="{BC293226-7181-40C4-AD80-D4AE85AB2F45}" type="presParOf" srcId="{17C1E3F6-7F76-4112-9D7A-5975853A9132}" destId="{3884DAE9-688E-4E39-BB4F-243D2FB06BDB}" srcOrd="5" destOrd="0" presId="urn:microsoft.com/office/officeart/2018/5/layout/CenteredIconLabelDescriptionList"/>
    <dgm:cxn modelId="{2470FB8C-1C42-46A1-90DC-453766E2949C}" type="presParOf" srcId="{17C1E3F6-7F76-4112-9D7A-5975853A9132}" destId="{4823D4F7-0A92-4C80-9015-695EAB88C7C7}" srcOrd="6" destOrd="0" presId="urn:microsoft.com/office/officeart/2018/5/layout/CenteredIconLabelDescriptionList"/>
    <dgm:cxn modelId="{D05ABA2E-7460-4A68-B362-FB79B2B21D23}" type="presParOf" srcId="{4823D4F7-0A92-4C80-9015-695EAB88C7C7}" destId="{31B46E16-530D-4BEF-88B6-03CCA12AFF1F}" srcOrd="0" destOrd="0" presId="urn:microsoft.com/office/officeart/2018/5/layout/CenteredIconLabelDescriptionList"/>
    <dgm:cxn modelId="{B538FEB9-A5B3-4013-B91A-E9F6983CD293}" type="presParOf" srcId="{4823D4F7-0A92-4C80-9015-695EAB88C7C7}" destId="{B130820C-98CD-4738-B15F-9BEF1902EAE9}" srcOrd="1" destOrd="0" presId="urn:microsoft.com/office/officeart/2018/5/layout/CenteredIconLabelDescriptionList"/>
    <dgm:cxn modelId="{FF11C6A6-97F8-44FD-9A45-005C1850613F}" type="presParOf" srcId="{4823D4F7-0A92-4C80-9015-695EAB88C7C7}" destId="{2B8976DB-EDEE-4491-BE25-787F4B95BAA9}" srcOrd="2" destOrd="0" presId="urn:microsoft.com/office/officeart/2018/5/layout/CenteredIconLabelDescriptionList"/>
    <dgm:cxn modelId="{4AB3649F-6C1B-43E5-9783-7AFCB28A6FD7}" type="presParOf" srcId="{4823D4F7-0A92-4C80-9015-695EAB88C7C7}" destId="{A0AB3004-8BD0-4FFB-B5F0-325853DC4700}" srcOrd="3" destOrd="0" presId="urn:microsoft.com/office/officeart/2018/5/layout/CenteredIconLabelDescriptionList"/>
    <dgm:cxn modelId="{9C857AA8-D129-42D3-99D4-EF6F6F4A92E3}" type="presParOf" srcId="{4823D4F7-0A92-4C80-9015-695EAB88C7C7}" destId="{AE1EFAAA-177D-4990-B911-9EF5034D169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0B89F-39D9-49E0-99A0-D766F49BCB99}">
      <dsp:nvSpPr>
        <dsp:cNvPr id="0" name=""/>
        <dsp:cNvSpPr/>
      </dsp:nvSpPr>
      <dsp:spPr>
        <a:xfrm>
          <a:off x="78139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EDA00-1067-4140-BD15-F3E56FB2E9E4}">
      <dsp:nvSpPr>
        <dsp:cNvPr id="0" name=""/>
        <dsp:cNvSpPr/>
      </dsp:nvSpPr>
      <dsp:spPr>
        <a:xfrm>
          <a:off x="344136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DDDF-1A4C-4E9E-8F18-F556669D533C}">
      <dsp:nvSpPr>
        <dsp:cNvPr id="0" name=""/>
        <dsp:cNvSpPr/>
      </dsp:nvSpPr>
      <dsp:spPr>
        <a:xfrm>
          <a:off x="1616217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Drillex Tools is a globally recognized manufacturer of high-performance downhole drilling equipment specializing in high-performance mud motors engineered for large-diameter boreholes and demanding downhole conditions in oil, gas, and geothermal drilling in designing and engineering </a:t>
          </a:r>
          <a:r>
            <a:rPr lang="en-US" sz="1650" b="1" kern="1200" dirty="0"/>
            <a:t>premium-grade Positive Displacement Motors (PDMs)</a:t>
          </a:r>
          <a:r>
            <a:rPr lang="en-US" sz="1650" kern="1200" dirty="0"/>
            <a:t>, power sections, and other drilling components used extensively in both conventional and unconventional well operations. </a:t>
          </a:r>
        </a:p>
      </dsp:txBody>
      <dsp:txXfrm>
        <a:off x="1616217" y="1423215"/>
        <a:ext cx="2985681" cy="1266652"/>
      </dsp:txXfrm>
    </dsp:sp>
    <dsp:sp modelId="{C7A70F1E-B3B7-444F-8475-46F139F8871D}">
      <dsp:nvSpPr>
        <dsp:cNvPr id="0" name=""/>
        <dsp:cNvSpPr/>
      </dsp:nvSpPr>
      <dsp:spPr>
        <a:xfrm>
          <a:off x="5122131" y="1423215"/>
          <a:ext cx="1266652" cy="12666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AEC44-9A5D-47AF-BD1E-C49EE1DB5B7E}">
      <dsp:nvSpPr>
        <dsp:cNvPr id="0" name=""/>
        <dsp:cNvSpPr/>
      </dsp:nvSpPr>
      <dsp:spPr>
        <a:xfrm>
          <a:off x="5388128" y="1689212"/>
          <a:ext cx="734658" cy="734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2B70-8B56-4809-8A14-9D66838D3697}">
      <dsp:nvSpPr>
        <dsp:cNvPr id="0" name=""/>
        <dsp:cNvSpPr/>
      </dsp:nvSpPr>
      <dsp:spPr>
        <a:xfrm>
          <a:off x="6660209" y="1423215"/>
          <a:ext cx="2985681" cy="12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</a:t>
          </a:r>
          <a:r>
            <a:rPr lang="en-US" sz="2000" b="1" kern="1200" dirty="0"/>
            <a:t>7-inch Drillex Mud Motor</a:t>
          </a:r>
          <a:r>
            <a:rPr lang="en-US" sz="2000" kern="1200" dirty="0"/>
            <a:t> is engineered to deliver superior power, torque, and durability for </a:t>
          </a:r>
          <a:r>
            <a:rPr lang="en-US" sz="2000" b="1" kern="1200" dirty="0"/>
            <a:t>large-diameter borehole</a:t>
          </a:r>
          <a:r>
            <a:rPr lang="en-US" sz="2000" kern="1200" dirty="0"/>
            <a:t> drilling operations. Designed for challenging environments, Drillex 7" mud motor is favored in oil and gas, geothermal, and deep directional drilling where performance and reliability are paramount.</a:t>
          </a:r>
          <a:endParaRPr lang="en-US" sz="2000" b="0" kern="1200" dirty="0"/>
        </a:p>
      </dsp:txBody>
      <dsp:txXfrm>
        <a:off x="6660209" y="1423215"/>
        <a:ext cx="2985681" cy="1266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616D9-7EB2-46EC-9E68-375C9D2DB983}">
      <dsp:nvSpPr>
        <dsp:cNvPr id="0" name=""/>
        <dsp:cNvSpPr/>
      </dsp:nvSpPr>
      <dsp:spPr>
        <a:xfrm>
          <a:off x="0" y="27986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Equipped with a </a:t>
          </a:r>
          <a:r>
            <a:rPr lang="en-US" sz="1800" b="1" kern="1200" dirty="0"/>
            <a:t>robust, sealed bearing pack</a:t>
          </a:r>
          <a:r>
            <a:rPr lang="en-US" sz="1800" kern="1200" dirty="0"/>
            <a:t> featuring premium-grade carbide radial and thrust bearings capable of sustaining heavy axial and radial loads typical for 7" operations.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Available in both </a:t>
          </a:r>
          <a:r>
            <a:rPr lang="en-US" b="1" kern="1200" dirty="0"/>
            <a:t>mud-lubricated and oil-filled sealed configurations</a:t>
          </a:r>
          <a:r>
            <a:rPr lang="en-US" kern="1200" dirty="0"/>
            <a:t> to suit different downhole environments and operator preferences.</a:t>
          </a:r>
          <a:endParaRPr lang="en-US" sz="1800" kern="1200" dirty="0"/>
        </a:p>
      </dsp:txBody>
      <dsp:txXfrm>
        <a:off x="0" y="279863"/>
        <a:ext cx="10756391" cy="1512000"/>
      </dsp:txXfrm>
    </dsp:sp>
    <dsp:sp modelId="{5A8A1FA6-D414-426D-8100-EB7F8DB43081}">
      <dsp:nvSpPr>
        <dsp:cNvPr id="0" name=""/>
        <dsp:cNvSpPr/>
      </dsp:nvSpPr>
      <dsp:spPr>
        <a:xfrm>
          <a:off x="537819" y="4370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Bearing Assembly</a:t>
          </a:r>
          <a:endParaRPr lang="en-US" sz="1800" kern="1200"/>
        </a:p>
      </dsp:txBody>
      <dsp:txXfrm>
        <a:off x="560876" y="66760"/>
        <a:ext cx="7483360" cy="426206"/>
      </dsp:txXfrm>
    </dsp:sp>
    <dsp:sp modelId="{2B8F2226-825F-4AF0-8884-F716E2C942B4}">
      <dsp:nvSpPr>
        <dsp:cNvPr id="0" name=""/>
        <dsp:cNvSpPr/>
      </dsp:nvSpPr>
      <dsp:spPr>
        <a:xfrm>
          <a:off x="0" y="211442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Provides an adjustable bend angle ranging from </a:t>
          </a:r>
          <a:r>
            <a:rPr lang="en-US" sz="1800" b="1" kern="1200" dirty="0"/>
            <a:t>0° up to 3°</a:t>
          </a:r>
          <a:r>
            <a:rPr lang="en-US" sz="1800" kern="1200" dirty="0"/>
            <a:t>, allowing precise steering and tight-radius curve construction in directional wells.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Features a </a:t>
          </a:r>
          <a:r>
            <a:rPr lang="en-US" b="1" kern="1200" dirty="0"/>
            <a:t>short bit-to-bend distance</a:t>
          </a:r>
          <a:r>
            <a:rPr lang="en-US" kern="1200" dirty="0"/>
            <a:t> to enable rapid build rates and enhanced directional control.</a:t>
          </a:r>
          <a:endParaRPr lang="en-US" sz="1800" kern="1200" dirty="0"/>
        </a:p>
      </dsp:txBody>
      <dsp:txXfrm>
        <a:off x="0" y="2114423"/>
        <a:ext cx="10756391" cy="1512000"/>
      </dsp:txXfrm>
    </dsp:sp>
    <dsp:sp modelId="{72C15EB4-58B4-4728-82F4-D447042EF282}">
      <dsp:nvSpPr>
        <dsp:cNvPr id="0" name=""/>
        <dsp:cNvSpPr/>
      </dsp:nvSpPr>
      <dsp:spPr>
        <a:xfrm>
          <a:off x="537819" y="187826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Adjustable Bent Housing (ABH)</a:t>
          </a:r>
          <a:endParaRPr lang="en-US" sz="1800" kern="1200"/>
        </a:p>
      </dsp:txBody>
      <dsp:txXfrm>
        <a:off x="560876" y="1901320"/>
        <a:ext cx="7483360" cy="426206"/>
      </dsp:txXfrm>
    </dsp:sp>
    <dsp:sp modelId="{25B1778D-4577-4F95-AE97-0851DD3E6F0A}">
      <dsp:nvSpPr>
        <dsp:cNvPr id="0" name=""/>
        <dsp:cNvSpPr/>
      </dsp:nvSpPr>
      <dsp:spPr>
        <a:xfrm>
          <a:off x="0" y="3948983"/>
          <a:ext cx="1075639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33248" rIns="8348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Designed with a </a:t>
          </a:r>
          <a:r>
            <a:rPr lang="en-US" sz="1800" b="1" kern="1200" dirty="0"/>
            <a:t>modular architecture</a:t>
          </a:r>
          <a:r>
            <a:rPr lang="en-US" sz="1800" kern="1200" dirty="0"/>
            <a:t> for ease of field maintenance, allowing quick disassembly and replacement of components.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kern="1200" dirty="0"/>
            <a:t>The motor length is optimized to provide balance between durability and operational flexibility in complex well paths.</a:t>
          </a:r>
          <a:endParaRPr lang="en-US" sz="1800" kern="1200" dirty="0"/>
        </a:p>
      </dsp:txBody>
      <dsp:txXfrm>
        <a:off x="0" y="3948983"/>
        <a:ext cx="10756391" cy="1512000"/>
      </dsp:txXfrm>
    </dsp:sp>
    <dsp:sp modelId="{DA019C91-2BBA-4DA9-BFD5-102C35606F4F}">
      <dsp:nvSpPr>
        <dsp:cNvPr id="0" name=""/>
        <dsp:cNvSpPr/>
      </dsp:nvSpPr>
      <dsp:spPr>
        <a:xfrm>
          <a:off x="537819" y="3712823"/>
          <a:ext cx="7529474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Length and Modularity</a:t>
          </a:r>
          <a:endParaRPr lang="en-US" sz="1800" kern="1200" dirty="0"/>
        </a:p>
      </dsp:txBody>
      <dsp:txXfrm>
        <a:off x="560876" y="3735880"/>
        <a:ext cx="7483360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39277-B767-45FA-A647-654368B0E96C}">
      <dsp:nvSpPr>
        <dsp:cNvPr id="0" name=""/>
        <dsp:cNvSpPr/>
      </dsp:nvSpPr>
      <dsp:spPr>
        <a:xfrm>
          <a:off x="847793" y="0"/>
          <a:ext cx="843768" cy="811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B61F7-72EE-4C94-B461-DD190D1700E7}">
      <dsp:nvSpPr>
        <dsp:cNvPr id="0" name=""/>
        <dsp:cNvSpPr/>
      </dsp:nvSpPr>
      <dsp:spPr>
        <a:xfrm>
          <a:off x="9550" y="985232"/>
          <a:ext cx="2410768" cy="42442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Performance in High-Demand Environments</a:t>
          </a:r>
          <a:endParaRPr lang="en-US" sz="1400" kern="1200" dirty="0"/>
        </a:p>
      </dsp:txBody>
      <dsp:txXfrm>
        <a:off x="9550" y="985232"/>
        <a:ext cx="2410768" cy="424423"/>
      </dsp:txXfrm>
    </dsp:sp>
    <dsp:sp modelId="{0E0B1AAF-6020-497C-98CC-B1EA051BC8A2}">
      <dsp:nvSpPr>
        <dsp:cNvPr id="0" name=""/>
        <dsp:cNvSpPr/>
      </dsp:nvSpPr>
      <dsp:spPr>
        <a:xfrm>
          <a:off x="9550" y="1490332"/>
          <a:ext cx="2410768" cy="270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Ideal for </a:t>
          </a:r>
          <a:r>
            <a:rPr lang="en-US" sz="1600" b="1" kern="1200" dirty="0"/>
            <a:t>deep, high-angle, and horizontal wells</a:t>
          </a:r>
          <a:r>
            <a:rPr lang="en-US" sz="1600" kern="1200" dirty="0"/>
            <a:t> requiring high torque and stable operation.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Designed to withstand </a:t>
          </a:r>
          <a:r>
            <a:rPr lang="en-US" b="1" kern="1200" dirty="0"/>
            <a:t>high WOB and downhole pressure</a:t>
          </a:r>
          <a:r>
            <a:rPr lang="en-US" kern="1200" dirty="0"/>
            <a:t>, delivering consistent ROP even in hard rock formations.</a:t>
          </a:r>
          <a:endParaRPr lang="en-US" sz="1600" kern="1200" dirty="0"/>
        </a:p>
      </dsp:txBody>
      <dsp:txXfrm>
        <a:off x="9550" y="1490332"/>
        <a:ext cx="2410768" cy="2702472"/>
      </dsp:txXfrm>
    </dsp:sp>
    <dsp:sp modelId="{8055B968-8542-4B28-9982-F4996DC4B405}">
      <dsp:nvSpPr>
        <dsp:cNvPr id="0" name=""/>
        <dsp:cNvSpPr/>
      </dsp:nvSpPr>
      <dsp:spPr>
        <a:xfrm>
          <a:off x="3655048" y="0"/>
          <a:ext cx="843768" cy="811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045A-7775-4260-BE54-06E3CD65496C}">
      <dsp:nvSpPr>
        <dsp:cNvPr id="0" name=""/>
        <dsp:cNvSpPr/>
      </dsp:nvSpPr>
      <dsp:spPr>
        <a:xfrm>
          <a:off x="2842203" y="985232"/>
          <a:ext cx="2410768" cy="42442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Drilling Efficiency</a:t>
          </a:r>
          <a:endParaRPr lang="en-US" sz="1400" kern="1200" dirty="0"/>
        </a:p>
      </dsp:txBody>
      <dsp:txXfrm>
        <a:off x="2842203" y="985232"/>
        <a:ext cx="2410768" cy="424423"/>
      </dsp:txXfrm>
    </dsp:sp>
    <dsp:sp modelId="{DC65B1A5-8E28-4614-B1D9-52A97030F8D9}">
      <dsp:nvSpPr>
        <dsp:cNvPr id="0" name=""/>
        <dsp:cNvSpPr/>
      </dsp:nvSpPr>
      <dsp:spPr>
        <a:xfrm>
          <a:off x="2842203" y="1490332"/>
          <a:ext cx="2410768" cy="270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10" kern="1200" dirty="0"/>
            <a:t>Enhanced elastomers and bearing designs reduce wear and extend run life.</a:t>
          </a:r>
        </a:p>
        <a:p>
          <a:pPr marL="0" lvl="0" indent="0" algn="l" defTabSz="76009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Reduced vibration and improved torque delivery protect drill bits and associated downhole equipment.</a:t>
          </a:r>
          <a:endParaRPr lang="en-US" sz="1710" kern="1200" dirty="0"/>
        </a:p>
      </dsp:txBody>
      <dsp:txXfrm>
        <a:off x="2842203" y="1490332"/>
        <a:ext cx="2410768" cy="2702472"/>
      </dsp:txXfrm>
    </dsp:sp>
    <dsp:sp modelId="{BDBCF571-BBC1-468F-8708-A4BDA0D6A2C3}">
      <dsp:nvSpPr>
        <dsp:cNvPr id="0" name=""/>
        <dsp:cNvSpPr/>
      </dsp:nvSpPr>
      <dsp:spPr>
        <a:xfrm>
          <a:off x="6436906" y="0"/>
          <a:ext cx="843768" cy="811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9055-08AA-4BCE-A608-774F003465A7}">
      <dsp:nvSpPr>
        <dsp:cNvPr id="0" name=""/>
        <dsp:cNvSpPr/>
      </dsp:nvSpPr>
      <dsp:spPr>
        <a:xfrm>
          <a:off x="5674856" y="985232"/>
          <a:ext cx="2410768" cy="42442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Versatility</a:t>
          </a:r>
          <a:endParaRPr lang="en-US" sz="1400" kern="1200" dirty="0"/>
        </a:p>
      </dsp:txBody>
      <dsp:txXfrm>
        <a:off x="5674856" y="985232"/>
        <a:ext cx="2410768" cy="424423"/>
      </dsp:txXfrm>
    </dsp:sp>
    <dsp:sp modelId="{800AEB66-A2A1-48C1-9316-79B8087D5D87}">
      <dsp:nvSpPr>
        <dsp:cNvPr id="0" name=""/>
        <dsp:cNvSpPr/>
      </dsp:nvSpPr>
      <dsp:spPr>
        <a:xfrm>
          <a:off x="5674856" y="1490332"/>
          <a:ext cx="2410768" cy="270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Compatible with a wide variety of bit types including PDC, tricone, and hybrid cutters.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Operates efficiently across a broad range of drilling fluids and flow rates suitable for large rigs.</a:t>
          </a:r>
          <a:endParaRPr lang="en-US" sz="1800" kern="1200" dirty="0"/>
        </a:p>
      </dsp:txBody>
      <dsp:txXfrm>
        <a:off x="5674856" y="1490332"/>
        <a:ext cx="2410768" cy="2702472"/>
      </dsp:txXfrm>
    </dsp:sp>
    <dsp:sp modelId="{865BA801-F1DB-46AB-840B-4D46D1D441EB}">
      <dsp:nvSpPr>
        <dsp:cNvPr id="0" name=""/>
        <dsp:cNvSpPr/>
      </dsp:nvSpPr>
      <dsp:spPr>
        <a:xfrm>
          <a:off x="9309410" y="0"/>
          <a:ext cx="843768" cy="811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87AF-0C37-4547-B1F4-9B250B0BD637}">
      <dsp:nvSpPr>
        <dsp:cNvPr id="0" name=""/>
        <dsp:cNvSpPr/>
      </dsp:nvSpPr>
      <dsp:spPr>
        <a:xfrm>
          <a:off x="8507509" y="985232"/>
          <a:ext cx="2410768" cy="42442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Durability &amp; Maintenance</a:t>
          </a:r>
          <a:endParaRPr lang="en-US" sz="1400" kern="1200" dirty="0"/>
        </a:p>
      </dsp:txBody>
      <dsp:txXfrm>
        <a:off x="8507509" y="985232"/>
        <a:ext cx="2410768" cy="424423"/>
      </dsp:txXfrm>
    </dsp:sp>
    <dsp:sp modelId="{F5B20F7B-3639-4042-9078-41E5D94CCED3}">
      <dsp:nvSpPr>
        <dsp:cNvPr id="0" name=""/>
        <dsp:cNvSpPr/>
      </dsp:nvSpPr>
      <dsp:spPr>
        <a:xfrm>
          <a:off x="8507509" y="1490332"/>
          <a:ext cx="2410768" cy="270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Drillex motors are engineered for </a:t>
          </a:r>
          <a:r>
            <a:rPr lang="en-US" sz="1800" b="1" kern="1200" dirty="0"/>
            <a:t>longer downhole life</a:t>
          </a:r>
          <a:r>
            <a:rPr lang="en-US" sz="1800" kern="1200" dirty="0"/>
            <a:t>, reducing NPT (Non-Productive Time).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Components are </a:t>
          </a:r>
          <a:r>
            <a:rPr lang="en-US" sz="1800" b="1" kern="1200" dirty="0"/>
            <a:t>field-repairable</a:t>
          </a:r>
          <a:r>
            <a:rPr lang="en-US" sz="1800" kern="1200" dirty="0"/>
            <a:t>, with full support for spare parts and service kits.</a:t>
          </a:r>
        </a:p>
      </dsp:txBody>
      <dsp:txXfrm>
        <a:off x="8507509" y="1490332"/>
        <a:ext cx="2410768" cy="2702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E551-CC5F-4169-A5FB-79E5344FE9F9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64379-6461-49C8-934D-5CE638258683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7A059-A194-4ED1-A53E-23CC7178D074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HDD designs reliable, cost-effective mud motors optimized for horizontal directional drilling (HDD) and mid-depth oilfield applications.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7-inch Drillex Mud Motor delivers a balance of performance and affordability for larger borehole drilling projects.</a:t>
          </a:r>
        </a:p>
      </dsp:txBody>
      <dsp:txXfrm>
        <a:off x="1948202" y="1410409"/>
        <a:ext cx="3233964" cy="1371985"/>
      </dsp:txXfrm>
    </dsp:sp>
    <dsp:sp modelId="{54C0B01D-776B-4307-B373-6731A3C1BC88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4663-F11E-47E1-926D-A07F20E6140C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DCB88-E6CB-44D8-80E1-4A57D465FE58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Drillex focuses on </a:t>
          </a:r>
          <a:r>
            <a:rPr lang="en-US" sz="2000" b="1" kern="1200" dirty="0"/>
            <a:t>streamlined designs</a:t>
          </a:r>
          <a:r>
            <a:rPr lang="en-US" sz="2000" kern="1200" dirty="0"/>
            <a:t>, </a:t>
          </a:r>
          <a:r>
            <a:rPr lang="en-US" sz="2000" b="1" kern="1200" dirty="0"/>
            <a:t>ease of maintenance</a:t>
          </a:r>
          <a:r>
            <a:rPr lang="en-US" sz="2000" kern="1200" dirty="0"/>
            <a:t>, and </a:t>
          </a:r>
          <a:r>
            <a:rPr lang="en-US" sz="2000" b="1" kern="1200" dirty="0"/>
            <a:t>field versatility,</a:t>
          </a:r>
          <a:r>
            <a:rPr lang="en-US" sz="2000" kern="1200" dirty="0"/>
            <a:t> which makes our 7-inch mud motors especially attractive to contractors seeking </a:t>
          </a:r>
          <a:r>
            <a:rPr lang="en-US" sz="2000" b="1" kern="1200" dirty="0"/>
            <a:t>high performance with minimal downtime and cost overhead</a:t>
          </a:r>
          <a:r>
            <a:rPr lang="en-US" sz="2000" kern="1200" dirty="0"/>
            <a:t>. Their </a:t>
          </a:r>
          <a:r>
            <a:rPr lang="en-US" sz="2000" b="1" kern="1200" dirty="0"/>
            <a:t>7-inch Drillex Mud Motor</a:t>
          </a:r>
          <a:r>
            <a:rPr lang="en-US" sz="2000" kern="1200" dirty="0"/>
            <a:t> caters to larger borehole drilling operations where moderate torque and ease of maintenance are essential.</a:t>
          </a:r>
        </a:p>
      </dsp:txBody>
      <dsp:txXfrm>
        <a:off x="7411643" y="1410409"/>
        <a:ext cx="3233964" cy="1371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D073-3FD3-4814-B527-045B91B9AB74}">
      <dsp:nvSpPr>
        <dsp:cNvPr id="0" name=""/>
        <dsp:cNvSpPr/>
      </dsp:nvSpPr>
      <dsp:spPr>
        <a:xfrm>
          <a:off x="0" y="433246"/>
          <a:ext cx="10502900" cy="157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54076" rIns="81514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Offered in </a:t>
          </a:r>
          <a:r>
            <a:rPr lang="en-US" sz="1700" b="1" kern="1200" dirty="0"/>
            <a:t>sealed bearing pack and mud-lubricated configurations</a:t>
          </a:r>
          <a:r>
            <a:rPr lang="en-US" sz="1700" kern="1200" dirty="0"/>
            <a:t>, allowing operators to choose based on application specifics.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Bearings are </a:t>
          </a:r>
          <a:r>
            <a:rPr lang="en-US" sz="1700" b="1" kern="1200" dirty="0"/>
            <a:t>modular and field-replaceable</a:t>
          </a:r>
          <a:r>
            <a:rPr lang="en-US" sz="1700" kern="1200" dirty="0"/>
            <a:t>, ensuring quick maintenance and reduced operational downtime.</a:t>
          </a:r>
        </a:p>
      </dsp:txBody>
      <dsp:txXfrm>
        <a:off x="0" y="433246"/>
        <a:ext cx="10502900" cy="1579725"/>
      </dsp:txXfrm>
    </dsp:sp>
    <dsp:sp modelId="{B8DF8808-6594-4AA7-8418-CF1E20A78493}">
      <dsp:nvSpPr>
        <dsp:cNvPr id="0" name=""/>
        <dsp:cNvSpPr/>
      </dsp:nvSpPr>
      <dsp:spPr>
        <a:xfrm>
          <a:off x="525145" y="182326"/>
          <a:ext cx="735203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Bearing Assembly</a:t>
          </a:r>
          <a:endParaRPr lang="en-US" sz="1700" kern="1200"/>
        </a:p>
      </dsp:txBody>
      <dsp:txXfrm>
        <a:off x="549643" y="206824"/>
        <a:ext cx="7303034" cy="452844"/>
      </dsp:txXfrm>
    </dsp:sp>
    <dsp:sp modelId="{320428EB-38AB-4C20-8E86-E9F93243B1EF}">
      <dsp:nvSpPr>
        <dsp:cNvPr id="0" name=""/>
        <dsp:cNvSpPr/>
      </dsp:nvSpPr>
      <dsp:spPr>
        <a:xfrm>
          <a:off x="0" y="2355691"/>
          <a:ext cx="10502900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54076" rIns="81514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Both </a:t>
          </a:r>
          <a:r>
            <a:rPr lang="en-US" sz="1700" b="1" kern="1200" dirty="0"/>
            <a:t>fixed and adjustable bent housings</a:t>
          </a:r>
          <a:r>
            <a:rPr lang="en-US" sz="1700" kern="1200" dirty="0"/>
            <a:t> are available with bend angles up to </a:t>
          </a:r>
          <a:r>
            <a:rPr lang="en-US" sz="1700" b="1" kern="1200" dirty="0"/>
            <a:t>2.5°</a:t>
          </a:r>
          <a:r>
            <a:rPr lang="en-US" sz="1700" kern="1200" dirty="0"/>
            <a:t>, facilitating effective directional control for curve build and hold sections.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Bent housing design ensures </a:t>
          </a:r>
          <a:r>
            <a:rPr lang="en-US" sz="1700" b="1" kern="1200" dirty="0"/>
            <a:t>smooth, controlled trajectory changes</a:t>
          </a:r>
          <a:r>
            <a:rPr lang="en-US" sz="1700" kern="1200" dirty="0"/>
            <a:t> during drilling.</a:t>
          </a:r>
        </a:p>
      </dsp:txBody>
      <dsp:txXfrm>
        <a:off x="0" y="2355691"/>
        <a:ext cx="10502900" cy="1311975"/>
      </dsp:txXfrm>
    </dsp:sp>
    <dsp:sp modelId="{F7E67A97-1339-4E59-84F1-959817E327D8}">
      <dsp:nvSpPr>
        <dsp:cNvPr id="0" name=""/>
        <dsp:cNvSpPr/>
      </dsp:nvSpPr>
      <dsp:spPr>
        <a:xfrm>
          <a:off x="525145" y="2104771"/>
          <a:ext cx="735203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Bent Housing Design</a:t>
          </a:r>
          <a:endParaRPr lang="en-US" sz="1700" kern="1200"/>
        </a:p>
      </dsp:txBody>
      <dsp:txXfrm>
        <a:off x="549643" y="2129269"/>
        <a:ext cx="7303034" cy="452844"/>
      </dsp:txXfrm>
    </dsp:sp>
    <dsp:sp modelId="{67DE25CD-A028-4E6C-B0F1-22D3DAF8EA57}">
      <dsp:nvSpPr>
        <dsp:cNvPr id="0" name=""/>
        <dsp:cNvSpPr/>
      </dsp:nvSpPr>
      <dsp:spPr>
        <a:xfrm>
          <a:off x="0" y="4010386"/>
          <a:ext cx="10502900" cy="1311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142" tIns="354076" rIns="81514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Compact design allows use in rigs with limited floor space and supports easy BHA assembly.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700" kern="1200" dirty="0"/>
            <a:t>Compatible with standard HDD steering tools and many oilfield MWD systems for telemetry integration.</a:t>
          </a:r>
        </a:p>
      </dsp:txBody>
      <dsp:txXfrm>
        <a:off x="0" y="4010386"/>
        <a:ext cx="10502900" cy="1311975"/>
      </dsp:txXfrm>
    </dsp:sp>
    <dsp:sp modelId="{ACAD853E-0D08-4F9D-ACC4-628EA95E51C4}">
      <dsp:nvSpPr>
        <dsp:cNvPr id="0" name=""/>
        <dsp:cNvSpPr/>
      </dsp:nvSpPr>
      <dsp:spPr>
        <a:xfrm>
          <a:off x="525145" y="3759466"/>
          <a:ext cx="735203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89" tIns="0" rIns="27788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Motor Length and Compatibility</a:t>
          </a:r>
          <a:endParaRPr lang="en-US" sz="1700" kern="1200" dirty="0"/>
        </a:p>
      </dsp:txBody>
      <dsp:txXfrm>
        <a:off x="549643" y="3783964"/>
        <a:ext cx="730303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A2DD-7066-4824-BF94-312937830DAB}">
      <dsp:nvSpPr>
        <dsp:cNvPr id="0" name=""/>
        <dsp:cNvSpPr/>
      </dsp:nvSpPr>
      <dsp:spPr>
        <a:xfrm>
          <a:off x="0" y="5013"/>
          <a:ext cx="7528248" cy="7028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High-performance elastomer compatibility</a:t>
          </a:r>
          <a:r>
            <a:rPr lang="en-US" sz="1800" kern="1200" dirty="0"/>
            <a:t> engineered for durability with various drilling fluid types, including abrasive and high-temperature muds.</a:t>
          </a:r>
        </a:p>
      </dsp:txBody>
      <dsp:txXfrm>
        <a:off x="34311" y="39324"/>
        <a:ext cx="7459626" cy="634244"/>
      </dsp:txXfrm>
    </dsp:sp>
    <dsp:sp modelId="{C430E13D-989E-47A4-A55D-6BF8BC351AD6}">
      <dsp:nvSpPr>
        <dsp:cNvPr id="0" name=""/>
        <dsp:cNvSpPr/>
      </dsp:nvSpPr>
      <dsp:spPr>
        <a:xfrm>
          <a:off x="0" y="717939"/>
          <a:ext cx="7528248" cy="702866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Optimized power section</a:t>
          </a:r>
          <a:r>
            <a:rPr lang="en-US" sz="1800" kern="1200" dirty="0"/>
            <a:t> providing an efficient torque-to-speed ratio suitable for 7-inch drilling operations in soft to medium-hard formations.</a:t>
          </a:r>
        </a:p>
      </dsp:txBody>
      <dsp:txXfrm>
        <a:off x="34311" y="752250"/>
        <a:ext cx="7459626" cy="634244"/>
      </dsp:txXfrm>
    </dsp:sp>
    <dsp:sp modelId="{F6F40B80-3461-4823-8A5E-FA87C150F85D}">
      <dsp:nvSpPr>
        <dsp:cNvPr id="0" name=""/>
        <dsp:cNvSpPr/>
      </dsp:nvSpPr>
      <dsp:spPr>
        <a:xfrm>
          <a:off x="0" y="1430865"/>
          <a:ext cx="7528248" cy="70286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Choice of sealed or mud-lubricated bearing assemblies</a:t>
          </a:r>
          <a:r>
            <a:rPr lang="en-US" sz="1800" kern="1200" dirty="0"/>
            <a:t> offering flexibility based on application requirements and ease of maintenance.</a:t>
          </a:r>
        </a:p>
      </dsp:txBody>
      <dsp:txXfrm>
        <a:off x="34311" y="1465176"/>
        <a:ext cx="7459626" cy="634244"/>
      </dsp:txXfrm>
    </dsp:sp>
    <dsp:sp modelId="{AABAC4A0-F237-42F4-9064-9E65B180E5F8}">
      <dsp:nvSpPr>
        <dsp:cNvPr id="0" name=""/>
        <dsp:cNvSpPr/>
      </dsp:nvSpPr>
      <dsp:spPr>
        <a:xfrm>
          <a:off x="0" y="2143791"/>
          <a:ext cx="7528248" cy="702866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Adjustable bent housing</a:t>
          </a:r>
          <a:r>
            <a:rPr lang="en-US" sz="1800" kern="1200" dirty="0"/>
            <a:t> available with bend angles up to 2.5°, enabling precise steering control in horizontal and directional drilling.</a:t>
          </a:r>
        </a:p>
      </dsp:txBody>
      <dsp:txXfrm>
        <a:off x="34311" y="2178102"/>
        <a:ext cx="7459626" cy="634244"/>
      </dsp:txXfrm>
    </dsp:sp>
    <dsp:sp modelId="{0FAD32AE-B9AD-4624-8BF0-063643F3ED08}">
      <dsp:nvSpPr>
        <dsp:cNvPr id="0" name=""/>
        <dsp:cNvSpPr/>
      </dsp:nvSpPr>
      <dsp:spPr>
        <a:xfrm>
          <a:off x="0" y="2856717"/>
          <a:ext cx="7528248" cy="70286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Modular design</a:t>
          </a:r>
          <a:r>
            <a:rPr lang="en-US" sz="1800" kern="1200" dirty="0"/>
            <a:t> allowing quick field servicing and part replacement to minimize downtime.</a:t>
          </a:r>
        </a:p>
      </dsp:txBody>
      <dsp:txXfrm>
        <a:off x="34311" y="2891028"/>
        <a:ext cx="7459626" cy="634244"/>
      </dsp:txXfrm>
    </dsp:sp>
    <dsp:sp modelId="{2050684C-BD3F-4D65-9089-4A8A907201AE}">
      <dsp:nvSpPr>
        <dsp:cNvPr id="0" name=""/>
        <dsp:cNvSpPr/>
      </dsp:nvSpPr>
      <dsp:spPr>
        <a:xfrm>
          <a:off x="0" y="3559583"/>
          <a:ext cx="7528248" cy="3039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2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800" kern="1200" dirty="0"/>
            <a:t>Steering tool housings for wireline or walk-over guidance systems.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Shock subs and vibration dampeners for extended tool and bit longevity.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Compatible with downhole transmitters for HDD navigation.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Multiple bit box configurations (API, IF) to interface with various drill bits.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Suitable for </a:t>
          </a:r>
          <a:r>
            <a:rPr lang="en-US" b="1" kern="1200" dirty="0"/>
            <a:t>large-scale HDD projects</a:t>
          </a:r>
          <a:r>
            <a:rPr lang="en-US" kern="1200" dirty="0"/>
            <a:t> including pipeline and conduit installations.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Appropriate for </a:t>
          </a:r>
          <a:r>
            <a:rPr lang="en-US" b="1" kern="1200" dirty="0"/>
            <a:t>mid-depth directional oil wells</a:t>
          </a:r>
          <a:r>
            <a:rPr lang="en-US" kern="1200" dirty="0"/>
            <a:t> and civil infrastructure drilling requiring moderate torque.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kern="1200" dirty="0"/>
            <a:t>Ideal when </a:t>
          </a:r>
          <a:r>
            <a:rPr lang="en-US" b="1" kern="1200" dirty="0"/>
            <a:t>cost-effective, reliable motors</a:t>
          </a:r>
          <a:r>
            <a:rPr lang="en-US" kern="1200" dirty="0"/>
            <a:t> are preferred without sacrificing operational flexibility.</a:t>
          </a:r>
          <a:endParaRPr lang="en-US" sz="1800" kern="1200" dirty="0"/>
        </a:p>
      </dsp:txBody>
      <dsp:txXfrm>
        <a:off x="0" y="3559583"/>
        <a:ext cx="7528248" cy="3039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4BD8C-CB4B-488C-9FCD-575B19C4F162}">
      <dsp:nvSpPr>
        <dsp:cNvPr id="0" name=""/>
        <dsp:cNvSpPr/>
      </dsp:nvSpPr>
      <dsp:spPr>
        <a:xfrm>
          <a:off x="797612" y="0"/>
          <a:ext cx="842944" cy="796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73802-1430-4B37-BE96-2C3BB94AB046}">
      <dsp:nvSpPr>
        <dsp:cNvPr id="0" name=""/>
        <dsp:cNvSpPr/>
      </dsp:nvSpPr>
      <dsp:spPr>
        <a:xfrm>
          <a:off x="14877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Optimized for HDD and Mid-Depth Drilling</a:t>
          </a:r>
          <a:endParaRPr lang="en-US" sz="1400" kern="1200" dirty="0"/>
        </a:p>
      </dsp:txBody>
      <dsp:txXfrm>
        <a:off x="14877" y="966902"/>
        <a:ext cx="2408414" cy="416527"/>
      </dsp:txXfrm>
    </dsp:sp>
    <dsp:sp modelId="{DC18565F-2849-4731-B08A-FF483A6C14FF}">
      <dsp:nvSpPr>
        <dsp:cNvPr id="0" name=""/>
        <dsp:cNvSpPr/>
      </dsp:nvSpPr>
      <dsp:spPr>
        <a:xfrm>
          <a:off x="14877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Particularly suitable for </a:t>
          </a:r>
          <a:r>
            <a:rPr lang="en-US" sz="1800" b="1" kern="1200" dirty="0"/>
            <a:t>utility installations, pipeline crossings, and mid-depth directional oil wells</a:t>
          </a:r>
          <a:r>
            <a:rPr lang="en-US" sz="1800" kern="1200" dirty="0"/>
            <a:t>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Performs well in </a:t>
          </a:r>
          <a:r>
            <a:rPr lang="en-US" b="1" kern="1200" dirty="0"/>
            <a:t>soft to medium-hard formations</a:t>
          </a:r>
          <a:r>
            <a:rPr lang="en-US" kern="1200" dirty="0"/>
            <a:t> such as clay, sand, gravel, and unconsolidated soils.</a:t>
          </a:r>
          <a:endParaRPr lang="en-US" sz="1800" kern="1200" dirty="0"/>
        </a:p>
      </dsp:txBody>
      <dsp:txXfrm>
        <a:off x="14877" y="1462605"/>
        <a:ext cx="2408414" cy="2730199"/>
      </dsp:txXfrm>
    </dsp:sp>
    <dsp:sp modelId="{B4C94ADF-AAC1-4385-A2A4-BB2956DD6C66}">
      <dsp:nvSpPr>
        <dsp:cNvPr id="0" name=""/>
        <dsp:cNvSpPr/>
      </dsp:nvSpPr>
      <dsp:spPr>
        <a:xfrm>
          <a:off x="3627498" y="0"/>
          <a:ext cx="842944" cy="796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B4F8A-F91E-42CB-B7AE-384D7B213F63}">
      <dsp:nvSpPr>
        <dsp:cNvPr id="0" name=""/>
        <dsp:cNvSpPr/>
      </dsp:nvSpPr>
      <dsp:spPr>
        <a:xfrm>
          <a:off x="2844764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Ease of Maintenance and Cost Efficiency</a:t>
          </a:r>
          <a:endParaRPr lang="en-US" sz="1400" kern="1200" dirty="0"/>
        </a:p>
      </dsp:txBody>
      <dsp:txXfrm>
        <a:off x="2844764" y="966902"/>
        <a:ext cx="2408414" cy="416527"/>
      </dsp:txXfrm>
    </dsp:sp>
    <dsp:sp modelId="{10724B94-80FB-4557-8DAE-97BD694185BF}">
      <dsp:nvSpPr>
        <dsp:cNvPr id="0" name=""/>
        <dsp:cNvSpPr/>
      </dsp:nvSpPr>
      <dsp:spPr>
        <a:xfrm>
          <a:off x="2844764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Designed for </a:t>
          </a:r>
          <a:r>
            <a:rPr lang="en-US" sz="1600" b="1" kern="1200" dirty="0"/>
            <a:t>quick rebuilds with commonly available parts</a:t>
          </a:r>
          <a:r>
            <a:rPr lang="en-US" sz="1600" kern="1200" dirty="0"/>
            <a:t> and minimal specialized tools.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Reduces total cost of ownership by minimizing downtime and service complexity.</a:t>
          </a:r>
          <a:endParaRPr lang="en-US" sz="1600" kern="1200" dirty="0"/>
        </a:p>
      </dsp:txBody>
      <dsp:txXfrm>
        <a:off x="2844764" y="1462605"/>
        <a:ext cx="2408414" cy="2730199"/>
      </dsp:txXfrm>
    </dsp:sp>
    <dsp:sp modelId="{F32C1207-2449-4BF6-A7C2-1054AE5EEF1E}">
      <dsp:nvSpPr>
        <dsp:cNvPr id="0" name=""/>
        <dsp:cNvSpPr/>
      </dsp:nvSpPr>
      <dsp:spPr>
        <a:xfrm>
          <a:off x="6457385" y="0"/>
          <a:ext cx="842944" cy="7966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4266-768F-4079-B79D-D3D42BF302FD}">
      <dsp:nvSpPr>
        <dsp:cNvPr id="0" name=""/>
        <dsp:cNvSpPr/>
      </dsp:nvSpPr>
      <dsp:spPr>
        <a:xfrm>
          <a:off x="5674650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Drilling Performance</a:t>
          </a:r>
          <a:endParaRPr lang="en-US" sz="1400" kern="1200"/>
        </a:p>
      </dsp:txBody>
      <dsp:txXfrm>
        <a:off x="5674650" y="966902"/>
        <a:ext cx="2408414" cy="416527"/>
      </dsp:txXfrm>
    </dsp:sp>
    <dsp:sp modelId="{D97BADE6-0701-4445-9C60-881F87458FD8}">
      <dsp:nvSpPr>
        <dsp:cNvPr id="0" name=""/>
        <dsp:cNvSpPr/>
      </dsp:nvSpPr>
      <dsp:spPr>
        <a:xfrm>
          <a:off x="5674650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Effective torque delivery balanced with flow rates typically found in medium to large rigs (80–250 GPM).</a:t>
          </a:r>
        </a:p>
        <a:p>
          <a:pPr marL="0" lvl="0" indent="0" algn="ctr" defTabSz="7334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Provides reliable performance in a broad range of drilling fluid systems.</a:t>
          </a:r>
          <a:endParaRPr lang="en-US" sz="1650" kern="1200" dirty="0"/>
        </a:p>
      </dsp:txBody>
      <dsp:txXfrm>
        <a:off x="5674650" y="1462605"/>
        <a:ext cx="2408414" cy="2730199"/>
      </dsp:txXfrm>
    </dsp:sp>
    <dsp:sp modelId="{31B46E16-530D-4BEF-88B6-03CCA12AFF1F}">
      <dsp:nvSpPr>
        <dsp:cNvPr id="0" name=""/>
        <dsp:cNvSpPr/>
      </dsp:nvSpPr>
      <dsp:spPr>
        <a:xfrm>
          <a:off x="9287271" y="0"/>
          <a:ext cx="842944" cy="7966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976DB-EDEE-4491-BE25-787F4B95BAA9}">
      <dsp:nvSpPr>
        <dsp:cNvPr id="0" name=""/>
        <dsp:cNvSpPr/>
      </dsp:nvSpPr>
      <dsp:spPr>
        <a:xfrm>
          <a:off x="8504537" y="966902"/>
          <a:ext cx="2408414" cy="416527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Durability</a:t>
          </a:r>
          <a:endParaRPr lang="en-US" sz="1400" kern="1200"/>
        </a:p>
      </dsp:txBody>
      <dsp:txXfrm>
        <a:off x="8504537" y="966902"/>
        <a:ext cx="2408414" cy="416527"/>
      </dsp:txXfrm>
    </dsp:sp>
    <dsp:sp modelId="{AE1EFAAA-177D-4990-B911-9EF5034D1691}">
      <dsp:nvSpPr>
        <dsp:cNvPr id="0" name=""/>
        <dsp:cNvSpPr/>
      </dsp:nvSpPr>
      <dsp:spPr>
        <a:xfrm>
          <a:off x="8504537" y="1462605"/>
          <a:ext cx="2408414" cy="27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Hardened housings and protective coatings resist abrasion and prolong tool life.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 dirty="0"/>
            <a:t>Seals and internal components protect against premature wear from drilling fluid contaminants.</a:t>
          </a:r>
          <a:endParaRPr lang="en-US" sz="1800" kern="1200" dirty="0"/>
        </a:p>
      </dsp:txBody>
      <dsp:txXfrm>
        <a:off x="8504537" y="1462605"/>
        <a:ext cx="2408414" cy="273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475-81EA-48A0-A429-B9DDA102F6D0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8CA2-21A1-4D6D-943C-220372F5D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C8CA2-21A1-4D6D-943C-220372F5DD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4CD2-9B6E-C5A3-1071-18C3CB32D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55E9-8887-76D6-B897-0729A3C5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AE2A-DD9B-D0FE-551F-A406A195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7AF6-222B-E7E4-999F-0563F709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31A0-4BDE-BC99-CA54-ABD1DB56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7C32-E82A-98A5-CEB2-B2133F36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CD813-A34B-8FAB-4840-4ACDED739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801A-BE62-6DC9-56CE-28CF1416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E77F-3C43-205D-0ED4-630B8EE8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931F-4D3E-354C-F7E8-450ECF2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3B171-479B-5667-2BAB-822F10F29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4D2F6-2928-8788-ECC2-D3342556F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E3AA-30DF-23AA-5081-001A3F5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BF45-D723-E611-09A6-84E11ADD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05B31-37CE-2AC3-BBB6-2E0765AF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B834-0DC1-25C2-A811-076F7FCC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2BF4-998B-204A-0987-8A46AC39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43D6-1234-3EAD-D51F-1F869978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0CCC-2459-3D40-A023-FD08647F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C8F2-3D76-FAC6-04D3-D23B474D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869-F9A1-91A8-C9C6-1E35EE8D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3A7B-1666-FF51-8164-280E77CF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296D-0EB2-D2B7-28B1-3A063A4F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13050-934F-D119-6BC4-4DD45764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ED4D-8BBB-CAB1-7F7E-F67CBBD0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3FD2-AD69-07FF-EB63-CD3A4ACE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B231-C12C-A4F0-B3BF-FEBE221E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276E-EB5A-62D2-C569-B128DF67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16959-EB2D-3C46-F4E7-A90258E5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520F2-6969-BB12-3830-9090565F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A525-C9EC-81F6-616E-138B29BC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62AD-569B-D150-519B-2BD78862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6CFB-10EE-859A-4055-99A44CAB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DE6C1-091F-6FE5-BF85-CE98D328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EF4A2-28EB-F994-76BF-0EB11C39D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5AAE-0AEF-2374-830E-4034FBEB8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2330E-3122-8E80-A233-A6A49282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0A68-4A9E-C1E4-34A0-D3C4E467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EF5CF-64D8-55E1-1907-EC90C689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8B19-B2C9-731B-762C-5F7E4546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69FEB-278C-1674-2B24-B0896348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FD34-D264-9FF1-DF41-A86F3C6B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69A7D-314E-FA51-1637-F9F6996E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0C603-7AAB-DDB6-5B13-0B9FABB2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B177C-706A-25E1-F44F-3B72277D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8133C-5241-C304-0E35-BDDBB7A7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4E5D-E2BE-E3F4-D6E4-B2FE2070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6B0A1-669E-F660-E8B1-F86AD0EF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5B165-58FF-86CE-D375-006875E23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47BF-F522-B8A0-6551-F1123D48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C3CA6-3DEA-1955-C48D-27E35109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DC768-EF26-BF29-E27F-23EB6F3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8071-0068-C76B-0B79-ACE1E9C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8BD45-4335-5415-697C-E55BC429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E40FD-B4DE-C686-0EE2-8F107610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CDD9-747A-1862-1CC6-980AE933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410F1-1D0D-D1F5-3246-AABE028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14B02-5164-59BE-D985-F947C03D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D26E4-DB8E-189F-01FB-CAF1C705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43B2-251B-8142-6F85-9B7552F05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63BAF-A9CC-4C4D-8746-0C18C0C9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6612B-4F9A-4443-92F6-66AC3E9137E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7D95-C437-3C57-A001-4C6DFC54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ABAAB-5B31-3A7C-C670-AA1C202F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C42C8-BB8B-406A-BB6A-25586970C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3C80-D2D7-9E00-236A-C1483C35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7" y="1072240"/>
            <a:ext cx="5649684" cy="794655"/>
          </a:xfrm>
          <a:noFill/>
        </p:spPr>
        <p:txBody>
          <a:bodyPr>
            <a:normAutofit fontScale="90000"/>
          </a:bodyPr>
          <a:lstStyle/>
          <a:p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Welcome to the 7” Drillex Mud Motor</a:t>
            </a:r>
            <a:b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1332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3CD8E-848C-0929-13A2-3FA43249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E5BB4-D1FF-6FAB-00B6-8A047028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A4F9D-38C9-86A2-A6BE-5E79EFF04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964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6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18746-2CBA-C99C-30D6-08B73D2B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DE627-039A-EFBF-4F6B-F5BB112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7”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7ED9-3C60-42D8-27D1-90E40563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</a:rPr>
              <a:t>Available in </a:t>
            </a:r>
            <a:r>
              <a:rPr lang="en-US" altLang="en-US" b="1" dirty="0">
                <a:latin typeface="Arial" panose="020B0604020202020204" pitchFamily="34" charset="0"/>
              </a:rPr>
              <a:t>standard and high-torque elastomer configurations</a:t>
            </a:r>
            <a:r>
              <a:rPr lang="en-US" altLang="en-US" dirty="0">
                <a:latin typeface="Arial" panose="020B0604020202020204" pitchFamily="34" charset="0"/>
              </a:rPr>
              <a:t>, designed to accommodate a variety of drilling environments.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</a:rPr>
              <a:t>Rotor-stator lobe ratios typically include </a:t>
            </a:r>
            <a:r>
              <a:rPr lang="en-US" altLang="en-US" b="1" dirty="0">
                <a:latin typeface="Arial" panose="020B0604020202020204" pitchFamily="34" charset="0"/>
              </a:rPr>
              <a:t>6:7 and 7:8</a:t>
            </a:r>
            <a:r>
              <a:rPr lang="en-US" altLang="en-US" dirty="0">
                <a:latin typeface="Arial" panose="020B0604020202020204" pitchFamily="34" charset="0"/>
              </a:rPr>
              <a:t>, optimized for torque and speed suited to HDD and shallow directional wells.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latin typeface="Arial" panose="020B0604020202020204" pitchFamily="34" charset="0"/>
              </a:rPr>
              <a:t>Engineered for moderate RPM and torque performance tailored to soft to medium-hard formations.</a:t>
            </a:r>
          </a:p>
        </p:txBody>
      </p:sp>
    </p:spTree>
    <p:extLst>
      <p:ext uri="{BB962C8B-B14F-4D97-AF65-F5344CB8AC3E}">
        <p14:creationId xmlns:p14="http://schemas.microsoft.com/office/powerpoint/2010/main" val="80634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01395-9323-80DC-F0EC-716B71F3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802F8-A3B2-A5AB-4944-123A64F36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427161"/>
              </p:ext>
            </p:extLst>
          </p:nvPr>
        </p:nvGraphicFramePr>
        <p:xfrm>
          <a:off x="838200" y="620392"/>
          <a:ext cx="105029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0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81BB-95E0-87B7-5562-13AE7FB1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CDB38-AC16-569C-07EE-7179EDBE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5F938C5-EB05-FC03-47FD-97B27A19B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56093"/>
              </p:ext>
            </p:extLst>
          </p:nvPr>
        </p:nvGraphicFramePr>
        <p:xfrm>
          <a:off x="4409752" y="139700"/>
          <a:ext cx="7528248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0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BF6DF-8026-3E9E-C88E-045F1941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DF268-2FC3-64A7-91F6-A5B84580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D247CE-5B09-6273-80D9-E68B34EF2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9056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77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6D83-CBD9-CF6A-5CE7-8E7B9050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lgerian" panose="04020705040A02060702" pitchFamily="82" charset="0"/>
              </a:rPr>
              <a:t>Comparative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C68C51-8A3E-93A8-C491-C50756FF1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59242"/>
              </p:ext>
            </p:extLst>
          </p:nvPr>
        </p:nvGraphicFramePr>
        <p:xfrm>
          <a:off x="660400" y="1835920"/>
          <a:ext cx="10922001" cy="4754793"/>
        </p:xfrm>
        <a:graphic>
          <a:graphicData uri="http://schemas.openxmlformats.org/drawingml/2006/table">
            <a:tbl>
              <a:tblPr/>
              <a:tblGrid>
                <a:gridCol w="3640667">
                  <a:extLst>
                    <a:ext uri="{9D8B030D-6E8A-4147-A177-3AD203B41FA5}">
                      <a16:colId xmlns:a16="http://schemas.microsoft.com/office/drawing/2014/main" val="3686260006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3421404959"/>
                    </a:ext>
                  </a:extLst>
                </a:gridCol>
                <a:gridCol w="3640667">
                  <a:extLst>
                    <a:ext uri="{9D8B030D-6E8A-4147-A177-3AD203B41FA5}">
                      <a16:colId xmlns:a16="http://schemas.microsoft.com/office/drawing/2014/main" val="1655885694"/>
                    </a:ext>
                  </a:extLst>
                </a:gridCol>
              </a:tblGrid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Drillex Mud Motor (7")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Drillex Mud Motor (7")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750119"/>
                  </a:ext>
                </a:extLst>
              </a:tr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Build Rate Capability</a:t>
                      </a:r>
                      <a:endParaRPr lang="en-US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High (up to 3.5°/100 ft)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 (up to 2.5°/100 ft)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345955"/>
                  </a:ext>
                </a:extLst>
              </a:tr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 dirty="0"/>
                        <a:t>Torque Output</a:t>
                      </a:r>
                      <a:endParaRPr lang="en-US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Very 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277"/>
                  </a:ext>
                </a:extLst>
              </a:tr>
              <a:tr h="1035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Durability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Superior, ideal for HPHT &amp; abrasive formations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Good, with abrasion-resistant coatings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29786"/>
                  </a:ext>
                </a:extLst>
              </a:tr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Typical Applications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Deep wells, HPHT, hard rock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HDD, mid-depth oilfield, utilities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557856"/>
                  </a:ext>
                </a:extLst>
              </a:tr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Maintenance Complexity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Moderate, field-serviceable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Easy, fast rebuild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8941"/>
                  </a:ext>
                </a:extLst>
              </a:tr>
              <a:tr h="591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1"/>
                        <a:t>Cost</a:t>
                      </a:r>
                      <a:endParaRPr lang="en-US" sz="2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/>
                        <a:t>Higher upfront investment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More economical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70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8EC26-39FC-FCA2-4237-A103636C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>
                <a:latin typeface="Algerian" panose="04020705040A02060702" pitchFamily="82" charset="0"/>
              </a:rPr>
              <a:t>Conclusion</a:t>
            </a:r>
            <a:endParaRPr lang="en-US" sz="7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1B18-2B02-7704-0567-374273BA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b="1" dirty="0"/>
              <a:t>7-inch Drillex Mud Motor</a:t>
            </a:r>
            <a:r>
              <a:rPr lang="en-US" dirty="0"/>
              <a:t> is engineered for </a:t>
            </a:r>
            <a:r>
              <a:rPr lang="en-US" b="1" dirty="0"/>
              <a:t>high-performance, demanding drilling environments</a:t>
            </a:r>
            <a:r>
              <a:rPr lang="en-US" dirty="0"/>
              <a:t>, offering unmatched torque, durability, and precise steering control in </a:t>
            </a:r>
            <a:r>
              <a:rPr lang="en-US" b="1" dirty="0"/>
              <a:t>deep, HPHT, and abrasive formations</a:t>
            </a:r>
            <a:r>
              <a:rPr lang="en-US" dirty="0"/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The </a:t>
            </a:r>
            <a:r>
              <a:rPr lang="en-US" b="1" dirty="0"/>
              <a:t>7-inch Drillex Mud Motor</a:t>
            </a:r>
            <a:r>
              <a:rPr lang="en-US" dirty="0"/>
              <a:t> provides a </a:t>
            </a:r>
            <a:r>
              <a:rPr lang="en-US" b="1" dirty="0"/>
              <a:t>cost-effective, reliable solution</a:t>
            </a:r>
            <a:r>
              <a:rPr lang="en-US" dirty="0"/>
              <a:t> for </a:t>
            </a:r>
            <a:r>
              <a:rPr lang="en-US" b="1" dirty="0"/>
              <a:t>HDD and mid-depth directional drilling</a:t>
            </a:r>
            <a:r>
              <a:rPr lang="en-US" dirty="0"/>
              <a:t>, balancing performance with ease of maintenance and affordability.</a:t>
            </a:r>
          </a:p>
        </p:txBody>
      </p:sp>
    </p:spTree>
    <p:extLst>
      <p:ext uri="{BB962C8B-B14F-4D97-AF65-F5344CB8AC3E}">
        <p14:creationId xmlns:p14="http://schemas.microsoft.com/office/powerpoint/2010/main" val="36027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2BDA7-A362-10AE-25FA-08796A555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Thank You For Staying With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09CB96-AABB-2474-8E44-AE5476F4C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Have A Nice Day and Work Safe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ars up close">
            <a:extLst>
              <a:ext uri="{FF2B5EF4-FFF2-40B4-BE49-F238E27FC236}">
                <a16:creationId xmlns:a16="http://schemas.microsoft.com/office/drawing/2014/main" id="{092ADA40-E1C8-2212-7432-26613075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8" r="29496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ADBBC-A65C-4FEE-08AD-992D793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77D0-2542-BA78-0D2E-3774895E3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614507"/>
            <a:ext cx="5236028" cy="391498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Mud motors, also known as positive displacement motors (PDMs), are essential tools in directional drilling operations. For 7-inch borehole applications, the </a:t>
            </a:r>
            <a:r>
              <a:rPr lang="en-US" sz="2400" b="1" dirty="0"/>
              <a:t>Drillex Mud Motor</a:t>
            </a:r>
            <a:r>
              <a:rPr lang="en-US" sz="2400" dirty="0"/>
              <a:t> is prominent tools known for their durability, efficiency, and directional control.</a:t>
            </a:r>
          </a:p>
        </p:txBody>
      </p:sp>
    </p:spTree>
    <p:extLst>
      <p:ext uri="{BB962C8B-B14F-4D97-AF65-F5344CB8AC3E}">
        <p14:creationId xmlns:p14="http://schemas.microsoft.com/office/powerpoint/2010/main" val="237082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94B17-4065-CA61-4403-C26E3536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23295" r="3762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6052-C4A3-86EA-A9E6-B334AFB6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Drillex Mud Motor (7")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33EDB-3151-FBB2-0F77-7A3B9891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Manufacturer Overview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5AB4B89-1F9F-0F17-1865-14B6936B8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733186"/>
              </p:ext>
            </p:extLst>
          </p:nvPr>
        </p:nvGraphicFramePr>
        <p:xfrm>
          <a:off x="1371599" y="2318196"/>
          <a:ext cx="9724031" cy="411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76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A929-55DF-E353-1E6A-D9AEE1D5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lgerian" panose="04020705040A02060702" pitchFamily="82" charset="0"/>
              </a:rPr>
              <a:t>Mechanical and Design Features of the 7” Drillex Mud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7031-AC30-20EC-0A02-B1134814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Power Section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</a:rPr>
              <a:t>Precision-engineered </a:t>
            </a:r>
            <a:r>
              <a:rPr lang="en-US" altLang="en-US" sz="2600" b="1" dirty="0">
                <a:latin typeface="Arial" panose="020B0604020202020204" pitchFamily="34" charset="0"/>
              </a:rPr>
              <a:t>rotor-stator assembly</a:t>
            </a:r>
            <a:r>
              <a:rPr lang="en-US" altLang="en-US" sz="2600" dirty="0">
                <a:latin typeface="Arial" panose="020B0604020202020204" pitchFamily="34" charset="0"/>
              </a:rPr>
              <a:t> optimized for maximum torque and durability to meet the demands of large borehole drilling.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</a:rPr>
              <a:t>Utilizes </a:t>
            </a:r>
            <a:r>
              <a:rPr lang="en-US" altLang="en-US" sz="2600" b="1" dirty="0">
                <a:latin typeface="Arial" panose="020B0604020202020204" pitchFamily="34" charset="0"/>
              </a:rPr>
              <a:t>high-performance elastomers</a:t>
            </a:r>
            <a:r>
              <a:rPr lang="en-US" altLang="en-US" sz="2600" dirty="0">
                <a:latin typeface="Arial" panose="020B0604020202020204" pitchFamily="34" charset="0"/>
              </a:rPr>
              <a:t> designed to resist extreme temperatures (up to 200°C) and aggressive chemical exposure typical in HPHT wells.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</a:rPr>
              <a:t>Lobe configurations (typically </a:t>
            </a:r>
            <a:r>
              <a:rPr lang="en-US" altLang="en-US" sz="2600" b="1" dirty="0">
                <a:latin typeface="Arial" panose="020B0604020202020204" pitchFamily="34" charset="0"/>
              </a:rPr>
              <a:t>6:7 or 7:8</a:t>
            </a:r>
            <a:r>
              <a:rPr lang="en-US" altLang="en-US" sz="2600" dirty="0">
                <a:latin typeface="Arial" panose="020B0604020202020204" pitchFamily="34" charset="0"/>
              </a:rPr>
              <a:t>) tailored to balance torque output and rotational speed, optimizing drilling efficiency.</a:t>
            </a:r>
          </a:p>
        </p:txBody>
      </p:sp>
    </p:spTree>
    <p:extLst>
      <p:ext uri="{BB962C8B-B14F-4D97-AF65-F5344CB8AC3E}">
        <p14:creationId xmlns:p14="http://schemas.microsoft.com/office/powerpoint/2010/main" val="30114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C749D-4A60-BAB8-08D4-A231CEEC9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262637"/>
              </p:ext>
            </p:extLst>
          </p:nvPr>
        </p:nvGraphicFramePr>
        <p:xfrm>
          <a:off x="648208" y="620392"/>
          <a:ext cx="1075639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2F543-7B85-178C-4F81-4318B4CC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lgerian" panose="04020705040A02060702" pitchFamily="82" charset="0"/>
              </a:rPr>
              <a:t>Design Features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BB4FF9-3756-6B69-6EE5-032CD71F4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8500" y="1618452"/>
            <a:ext cx="10833100" cy="51762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High-torque performance</a:t>
            </a:r>
            <a:r>
              <a:rPr lang="en-US" altLang="en-US" sz="1750" dirty="0">
                <a:latin typeface="Arial" panose="020B0604020202020204" pitchFamily="34" charset="0"/>
              </a:rPr>
              <a:t> enabled by an advanced rotor-stator assembly optimized for 7-inch size applications.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Adjustable bent housing</a:t>
            </a:r>
            <a:r>
              <a:rPr lang="en-US" altLang="en-US" sz="1750" dirty="0">
                <a:latin typeface="Arial" panose="020B0604020202020204" pitchFamily="34" charset="0"/>
              </a:rPr>
              <a:t> providing variable bend angles typically ranging from 0° to 3.5°, allowing precise directional control and tight-radius build capability.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Premium high-temperature elastomers</a:t>
            </a:r>
            <a:r>
              <a:rPr lang="en-US" altLang="en-US" sz="1750" dirty="0">
                <a:latin typeface="Arial" panose="020B0604020202020204" pitchFamily="34" charset="0"/>
              </a:rPr>
              <a:t> engineered to withstand HPHT environments up to 200°C (392°F).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Short bit-to-bend distance</a:t>
            </a:r>
            <a:r>
              <a:rPr lang="en-US" altLang="en-US" sz="1750" dirty="0">
                <a:latin typeface="Arial" panose="020B0604020202020204" pitchFamily="34" charset="0"/>
              </a:rPr>
              <a:t> designed for enhanced steering accuracy and rapid build rates in complex well trajectories.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Robust bearing assemblies</a:t>
            </a:r>
            <a:r>
              <a:rPr lang="en-US" altLang="en-US" sz="1750" dirty="0">
                <a:latin typeface="Arial" panose="020B0604020202020204" pitchFamily="34" charset="0"/>
              </a:rPr>
              <a:t> featuring carbide radial and thrust bearings for increased durability in abrasive and high-load formations.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75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750" b="1" dirty="0"/>
              <a:t>Optional Enhancements &amp; Add-Ons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dirty="0">
                <a:latin typeface="Arial" panose="020B0604020202020204" pitchFamily="34" charset="0"/>
              </a:rPr>
              <a:t>Integration with </a:t>
            </a:r>
            <a:r>
              <a:rPr lang="en-US" altLang="en-US" sz="1750" b="1" dirty="0">
                <a:latin typeface="Arial" panose="020B0604020202020204" pitchFamily="34" charset="0"/>
              </a:rPr>
              <a:t>MWD/LWD tools</a:t>
            </a:r>
            <a:r>
              <a:rPr lang="en-US" altLang="en-US" sz="1750" dirty="0">
                <a:latin typeface="Arial" panose="020B0604020202020204" pitchFamily="34" charset="0"/>
              </a:rPr>
              <a:t> for real-time drilling data acquisition.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b="1" dirty="0">
                <a:latin typeface="Arial" panose="020B0604020202020204" pitchFamily="34" charset="0"/>
              </a:rPr>
              <a:t>Anti-drop subs (ADS)</a:t>
            </a:r>
            <a:r>
              <a:rPr lang="en-US" altLang="en-US" sz="1750" dirty="0">
                <a:latin typeface="Arial" panose="020B0604020202020204" pitchFamily="34" charset="0"/>
              </a:rPr>
              <a:t> and shock absorber modules for improved BHA stability.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dirty="0">
                <a:latin typeface="Arial" panose="020B0604020202020204" pitchFamily="34" charset="0"/>
              </a:rPr>
              <a:t>Flow diverters and custom mud ports designed to optimize fluid circulation and cooling.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dirty="0">
                <a:latin typeface="Arial" panose="020B0604020202020204" pitchFamily="34" charset="0"/>
              </a:rPr>
              <a:t>Suited for </a:t>
            </a:r>
            <a:r>
              <a:rPr lang="en-US" altLang="en-US" sz="1750" b="1" dirty="0">
                <a:latin typeface="Arial" panose="020B0604020202020204" pitchFamily="34" charset="0"/>
              </a:rPr>
              <a:t>deep oil and gas wells, geothermal drilling, and extended reach drilling (ERD)</a:t>
            </a:r>
            <a:r>
              <a:rPr lang="en-US" altLang="en-US" sz="1750" dirty="0">
                <a:latin typeface="Arial" panose="020B0604020202020204" pitchFamily="34" charset="0"/>
              </a:rPr>
              <a:t> projects.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dirty="0">
                <a:latin typeface="Arial" panose="020B0604020202020204" pitchFamily="34" charset="0"/>
              </a:rPr>
              <a:t>Designed for </a:t>
            </a:r>
            <a:r>
              <a:rPr lang="en-US" altLang="en-US" sz="1750" b="1" dirty="0">
                <a:latin typeface="Arial" panose="020B0604020202020204" pitchFamily="34" charset="0"/>
              </a:rPr>
              <a:t>abrasive and hard rock formations</a:t>
            </a:r>
            <a:r>
              <a:rPr lang="en-US" altLang="en-US" sz="1750" dirty="0">
                <a:latin typeface="Arial" panose="020B0604020202020204" pitchFamily="34" charset="0"/>
              </a:rPr>
              <a:t>, including carbonates, sandstone, and conglomerates.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750" dirty="0">
                <a:latin typeface="Arial" panose="020B0604020202020204" pitchFamily="34" charset="0"/>
              </a:rPr>
              <a:t>Effective in </a:t>
            </a:r>
            <a:r>
              <a:rPr lang="en-US" altLang="en-US" sz="1750" b="1" dirty="0">
                <a:latin typeface="Arial" panose="020B0604020202020204" pitchFamily="34" charset="0"/>
              </a:rPr>
              <a:t>HPHT wells </a:t>
            </a:r>
            <a:r>
              <a:rPr lang="en-US" altLang="en-US" sz="1750" dirty="0">
                <a:latin typeface="Arial" panose="020B0604020202020204" pitchFamily="34" charset="0"/>
              </a:rPr>
              <a:t>exceeding 200°C and high downhole pressures.</a:t>
            </a:r>
          </a:p>
        </p:txBody>
      </p:sp>
    </p:spTree>
    <p:extLst>
      <p:ext uri="{BB962C8B-B14F-4D97-AF65-F5344CB8AC3E}">
        <p14:creationId xmlns:p14="http://schemas.microsoft.com/office/powerpoint/2010/main" val="36337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71C1A-5AA3-0FAC-E167-9843CD0D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lgerian" panose="04020705040A02060702" pitchFamily="82" charset="0"/>
              </a:rPr>
              <a:t>Operational Capabilities and Advantages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51ACE8-2224-EA27-4F0B-805BFC69C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465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35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3C49-42C7-7320-1F9C-98382390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6730" r="3755" b="15368"/>
          <a:stretch>
            <a:fillRect/>
          </a:stretch>
        </p:blipFill>
        <p:spPr>
          <a:xfrm>
            <a:off x="14485" y="0"/>
            <a:ext cx="940477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E71C3-5EFF-A4DA-E5FE-F8E96DCD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4268035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/>
              <a:t>Drillex Mud Motor (7")</a:t>
            </a:r>
          </a:p>
        </p:txBody>
      </p:sp>
    </p:spTree>
    <p:extLst>
      <p:ext uri="{BB962C8B-B14F-4D97-AF65-F5344CB8AC3E}">
        <p14:creationId xmlns:p14="http://schemas.microsoft.com/office/powerpoint/2010/main" val="202127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1454</Words>
  <Application>Microsoft Office PowerPoint</Application>
  <PresentationFormat>Widescreen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ADLaM Display</vt:lpstr>
      <vt:lpstr>Algerian</vt:lpstr>
      <vt:lpstr>Amasis MT Pro</vt:lpstr>
      <vt:lpstr>Aptos</vt:lpstr>
      <vt:lpstr>Aptos Display</vt:lpstr>
      <vt:lpstr>Arial</vt:lpstr>
      <vt:lpstr>Wingdings</vt:lpstr>
      <vt:lpstr>Office Theme</vt:lpstr>
      <vt:lpstr>Welcome to the 7” Drillex Mud Motor Services</vt:lpstr>
      <vt:lpstr>Overview</vt:lpstr>
      <vt:lpstr>Drillex Mud Motor (7")</vt:lpstr>
      <vt:lpstr>Manufacturer Overview</vt:lpstr>
      <vt:lpstr>Mechanical and Design Features of the 7” Drillex Mud Motor</vt:lpstr>
      <vt:lpstr>PowerPoint Presentation</vt:lpstr>
      <vt:lpstr>Design Features</vt:lpstr>
      <vt:lpstr>Operational Capabilities and Advantages</vt:lpstr>
      <vt:lpstr>Drillex Mud Motor (7")</vt:lpstr>
      <vt:lpstr>Manufacturer Overview</vt:lpstr>
      <vt:lpstr>Mechanical and Design Features of the 7” Drillex Mud Motor</vt:lpstr>
      <vt:lpstr>PowerPoint Presentation</vt:lpstr>
      <vt:lpstr>Design Features</vt:lpstr>
      <vt:lpstr>Operational Capabilities and Advantages</vt:lpstr>
      <vt:lpstr>Comparative Summary</vt:lpstr>
      <vt:lpstr>Conclusion</vt:lpstr>
      <vt:lpstr>Thank You For Staying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Arghya Kar</dc:creator>
  <cp:lastModifiedBy>Kanhaiya Sharma</cp:lastModifiedBy>
  <cp:revision>19</cp:revision>
  <dcterms:created xsi:type="dcterms:W3CDTF">2025-09-28T16:53:08Z</dcterms:created>
  <dcterms:modified xsi:type="dcterms:W3CDTF">2025-09-30T05:53:37Z</dcterms:modified>
</cp:coreProperties>
</file>